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0160000" cy="7620000"/>
  <p:notesSz cx="7315200" cy="9601200"/>
  <p:embeddedFontLst>
    <p:embeddedFont>
      <p:font typeface="Gill Sans" panose="020B0604020202020204" charset="0"/>
      <p:regular r:id="rId24"/>
      <p:bold r:id="rId25"/>
    </p:embeddedFont>
    <p:embeddedFont>
      <p:font typeface="Mangal" panose="02040503050203030202" pitchFamily="18" charset="0"/>
      <p:regular r:id="rId26"/>
      <p:bold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7peP3bLkHjEsPITapQZU+NVn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583866-4371-48E6-BD64-EF3D1B744BEB}">
  <a:tblStyle styleId="{F5583866-4371-48E6-BD64-EF3D1B744BEB}" styleName="Table_0">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40" autoAdjust="0"/>
  </p:normalViewPr>
  <p:slideViewPr>
    <p:cSldViewPr snapToGrid="0">
      <p:cViewPr varScale="1">
        <p:scale>
          <a:sx n="74" d="100"/>
          <a:sy n="74" d="100"/>
        </p:scale>
        <p:origin x="2436" y="45"/>
      </p:cViewPr>
      <p:guideLst>
        <p:guide orient="horz" pos="2400"/>
        <p:guide pos="320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44"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r Wyman" userId="919d1902c9961402" providerId="LiveId" clId="{38B61254-D4BE-4B27-9366-68AD178E8F20}"/>
    <pc:docChg chg="modSld">
      <pc:chgData name="Pilar Wyman" userId="919d1902c9961402" providerId="LiveId" clId="{38B61254-D4BE-4B27-9366-68AD178E8F20}" dt="2024-04-16T19:07:44.895" v="56" actId="6549"/>
      <pc:docMkLst>
        <pc:docMk/>
      </pc:docMkLst>
      <pc:sldChg chg="modSp mod">
        <pc:chgData name="Pilar Wyman" userId="919d1902c9961402" providerId="LiveId" clId="{38B61254-D4BE-4B27-9366-68AD178E8F20}" dt="2024-04-16T19:05:54.058" v="55" actId="20577"/>
        <pc:sldMkLst>
          <pc:docMk/>
          <pc:sldMk cId="0" sldId="256"/>
        </pc:sldMkLst>
        <pc:spChg chg="mod">
          <ac:chgData name="Pilar Wyman" userId="919d1902c9961402" providerId="LiveId" clId="{38B61254-D4BE-4B27-9366-68AD178E8F20}" dt="2024-04-16T19:05:54.058" v="55" actId="20577"/>
          <ac:spMkLst>
            <pc:docMk/>
            <pc:sldMk cId="0" sldId="256"/>
            <ac:spMk id="88" creationId="{00000000-0000-0000-0000-000000000000}"/>
          </ac:spMkLst>
        </pc:spChg>
      </pc:sldChg>
      <pc:sldChg chg="modNotesTx">
        <pc:chgData name="Pilar Wyman" userId="919d1902c9961402" providerId="LiveId" clId="{38B61254-D4BE-4B27-9366-68AD178E8F20}" dt="2024-04-16T19:07:44.895" v="56" actId="6549"/>
        <pc:sldMkLst>
          <pc:docMk/>
          <pc:sldMk cId="0" sldId="261"/>
        </pc:sldMkLst>
      </pc:sldChg>
      <pc:sldChg chg="modSp mod">
        <pc:chgData name="Pilar Wyman" userId="919d1902c9961402" providerId="LiveId" clId="{38B61254-D4BE-4B27-9366-68AD178E8F20}" dt="2024-04-16T17:54:03.259" v="30" actId="20577"/>
        <pc:sldMkLst>
          <pc:docMk/>
          <pc:sldMk cId="0" sldId="272"/>
        </pc:sldMkLst>
        <pc:spChg chg="mod">
          <ac:chgData name="Pilar Wyman" userId="919d1902c9961402" providerId="LiveId" clId="{38B61254-D4BE-4B27-9366-68AD178E8F20}" dt="2024-04-16T17:54:03.259" v="30" actId="20577"/>
          <ac:spMkLst>
            <pc:docMk/>
            <pc:sldMk cId="0" sldId="272"/>
            <ac:spMk id="4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21" tIns="48310" rIns="96621" bIns="4831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Gill Sans"/>
                <a:ea typeface="Gill Sans"/>
                <a:cs typeface="Gill Sans"/>
                <a:sym typeface="Gill Sans"/>
              </a:defRPr>
            </a:lvl1pPr>
            <a:lvl2pPr marR="0" lvl="1"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21" tIns="48310" rIns="96621" bIns="4831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Gill Sans"/>
                <a:ea typeface="Gill Sans"/>
                <a:cs typeface="Gill Sans"/>
                <a:sym typeface="Gill Sans"/>
              </a:defRPr>
            </a:lvl1pPr>
            <a:lvl2pPr marR="0" lvl="1"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21" tIns="48310" rIns="96621" bIns="4831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Gill Sans"/>
                <a:ea typeface="Gill Sans"/>
                <a:cs typeface="Gill Sans"/>
                <a:sym typeface="Gill Sans"/>
              </a:defRPr>
            </a:lvl1pPr>
            <a:lvl2pPr marR="0" lvl="1"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33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300"/>
            </a:pPr>
            <a:fld id="{00000000-1234-1234-1234-123412341234}" type="slidenum">
              <a:rPr lang="en-US" sz="1300" smtClean="0">
                <a:latin typeface="Gill Sans"/>
                <a:ea typeface="Gill Sans"/>
                <a:cs typeface="Gill Sans"/>
                <a:sym typeface="Gill Sans"/>
              </a:rPr>
              <a:pPr algn="r">
                <a:buSzPts val="1300"/>
              </a:pPr>
              <a:t>‹#›</a:t>
            </a:fld>
            <a:endParaRPr lang="en-US" sz="1300">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buClr>
                <a:schemeClr val="dk1"/>
              </a:buClr>
              <a:buSzPts val="1100"/>
            </a:pPr>
            <a:r>
              <a:rPr lang="en-US" dirty="0">
                <a:solidFill>
                  <a:srgbClr val="222222"/>
                </a:solidFill>
                <a:highlight>
                  <a:srgbClr val="FFFFFF"/>
                </a:highlight>
                <a:latin typeface="Arial"/>
                <a:ea typeface="Arial"/>
                <a:cs typeface="Arial"/>
                <a:sym typeface="Arial"/>
              </a:rPr>
              <a:t>Options for creating embedded and other linked indexes for quality, active information access in e-books continue to evolve. There are many tools to use, including ‘traditional’ publishing software, specialized software, spreadsheet tools and utilities. Indexers can also use dedicated indexing software, and then output linked files. </a:t>
            </a:r>
            <a:endParaRPr dirty="0">
              <a:solidFill>
                <a:srgbClr val="222222"/>
              </a:solidFill>
              <a:highlight>
                <a:srgbClr val="FFFFFF"/>
              </a:highlight>
              <a:latin typeface="Arial"/>
              <a:ea typeface="Arial"/>
              <a:cs typeface="Arial"/>
              <a:sym typeface="Arial"/>
            </a:endParaRPr>
          </a:p>
          <a:p>
            <a:pPr marL="0" indent="0">
              <a:spcBef>
                <a:spcPts val="0"/>
              </a:spcBef>
              <a:buClr>
                <a:schemeClr val="dk1"/>
              </a:buClr>
              <a:buSzPts val="1100"/>
            </a:pPr>
            <a:endParaRPr dirty="0">
              <a:solidFill>
                <a:srgbClr val="222222"/>
              </a:solidFill>
              <a:highlight>
                <a:srgbClr val="FFFFFF"/>
              </a:highlight>
              <a:latin typeface="Arial"/>
              <a:ea typeface="Arial"/>
              <a:cs typeface="Arial"/>
              <a:sym typeface="Arial"/>
            </a:endParaRPr>
          </a:p>
          <a:p>
            <a:pPr marL="0" indent="0">
              <a:spcBef>
                <a:spcPts val="0"/>
              </a:spcBef>
              <a:buClr>
                <a:schemeClr val="dk1"/>
              </a:buClr>
              <a:buSzPts val="1100"/>
            </a:pPr>
            <a:r>
              <a:rPr lang="en-US" dirty="0">
                <a:solidFill>
                  <a:srgbClr val="222222"/>
                </a:solidFill>
                <a:highlight>
                  <a:srgbClr val="FFFFFF"/>
                </a:highlight>
                <a:latin typeface="Arial"/>
                <a:ea typeface="Arial"/>
                <a:cs typeface="Arial"/>
                <a:sym typeface="Arial"/>
              </a:rPr>
              <a:t>Just as there are many tools, there are also various production workflows to consider.</a:t>
            </a:r>
            <a:endParaRPr dirty="0">
              <a:solidFill>
                <a:srgbClr val="222222"/>
              </a:solidFill>
              <a:highlight>
                <a:srgbClr val="FFFFFF"/>
              </a:highlight>
              <a:latin typeface="Arial"/>
              <a:ea typeface="Arial"/>
              <a:cs typeface="Arial"/>
              <a:sym typeface="Arial"/>
            </a:endParaRPr>
          </a:p>
          <a:p>
            <a:pPr marL="0" indent="0">
              <a:spcBef>
                <a:spcPts val="0"/>
              </a:spcBef>
              <a:buClr>
                <a:schemeClr val="dk1"/>
              </a:buClr>
              <a:buSzPts val="1100"/>
            </a:pPr>
            <a:endParaRPr dirty="0">
              <a:solidFill>
                <a:srgbClr val="222222"/>
              </a:solidFill>
              <a:highlight>
                <a:srgbClr val="FFFFFF"/>
              </a:highlight>
              <a:latin typeface="Arial"/>
              <a:ea typeface="Arial"/>
              <a:cs typeface="Arial"/>
              <a:sym typeface="Arial"/>
            </a:endParaRPr>
          </a:p>
          <a:p>
            <a:pPr marL="0" indent="0">
              <a:spcBef>
                <a:spcPts val="0"/>
              </a:spcBef>
              <a:buClr>
                <a:schemeClr val="dk1"/>
              </a:buClr>
              <a:buSzPts val="1100"/>
            </a:pPr>
            <a:r>
              <a:rPr lang="en-US" dirty="0">
                <a:solidFill>
                  <a:srgbClr val="222222"/>
                </a:solidFill>
                <a:highlight>
                  <a:srgbClr val="FFFFFF"/>
                </a:highlight>
                <a:latin typeface="Arial"/>
                <a:ea typeface="Arial"/>
                <a:cs typeface="Arial"/>
                <a:sym typeface="Arial"/>
              </a:rPr>
              <a:t>In this presentation, Pilar Wyman, Walter Greulich, and Glenda Browne will share updated Matrix flowcharts for producing active, linked e-book indexes. The updated Matrix flowcharts provide algorithms for navigating various production workflows and choosing which tools to use, and when.</a:t>
            </a:r>
            <a:endParaRPr dirty="0">
              <a:solidFill>
                <a:srgbClr val="222222"/>
              </a:solidFill>
              <a:highlight>
                <a:srgbClr val="FFFFFF"/>
              </a:highlight>
              <a:latin typeface="Arial"/>
              <a:ea typeface="Arial"/>
              <a:cs typeface="Arial"/>
              <a:sym typeface="Arial"/>
            </a:endParaRPr>
          </a:p>
          <a:p>
            <a:pPr marL="0" indent="0">
              <a:spcBef>
                <a:spcPts val="0"/>
              </a:spcBef>
              <a:buClr>
                <a:schemeClr val="dk1"/>
              </a:buClr>
              <a:buSzPts val="1100"/>
            </a:pPr>
            <a:r>
              <a:rPr lang="en-US" dirty="0">
                <a:solidFill>
                  <a:srgbClr val="222222"/>
                </a:solidFill>
                <a:highlight>
                  <a:srgbClr val="FFFFFF"/>
                </a:highlight>
                <a:latin typeface="Arial"/>
                <a:ea typeface="Arial"/>
                <a:cs typeface="Arial"/>
                <a:sym typeface="Arial"/>
              </a:rPr>
              <a:t> </a:t>
            </a:r>
            <a:endParaRPr dirty="0">
              <a:solidFill>
                <a:srgbClr val="222222"/>
              </a:solidFill>
              <a:highlight>
                <a:srgbClr val="FFFFFF"/>
              </a:highlight>
              <a:latin typeface="Arial"/>
              <a:ea typeface="Arial"/>
              <a:cs typeface="Arial"/>
              <a:sym typeface="Arial"/>
            </a:endParaRPr>
          </a:p>
          <a:p>
            <a:pPr marL="0" indent="0">
              <a:lnSpc>
                <a:spcPct val="107916"/>
              </a:lnSpc>
              <a:spcBef>
                <a:spcPts val="0"/>
              </a:spcBef>
              <a:buClr>
                <a:schemeClr val="dk1"/>
              </a:buClr>
              <a:buSzPts val="1100"/>
            </a:pPr>
            <a:r>
              <a:rPr lang="en-US" dirty="0">
                <a:solidFill>
                  <a:srgbClr val="222222"/>
                </a:solidFill>
                <a:highlight>
                  <a:srgbClr val="FFFFFF"/>
                </a:highlight>
                <a:latin typeface="Arial"/>
                <a:ea typeface="Arial"/>
                <a:cs typeface="Arial"/>
                <a:sym typeface="Arial"/>
              </a:rPr>
              <a:t>We invite you to “enter the Matrix” and join us as we review the progress that has been made since 2018, when the flowcharts were last presented, and discern where we are now, and what may happen in the future.</a:t>
            </a:r>
            <a:endParaRPr dirty="0">
              <a:solidFill>
                <a:srgbClr val="222222"/>
              </a:solidFill>
              <a:highlight>
                <a:srgbClr val="FFFFFF"/>
              </a:highlight>
              <a:latin typeface="Arial"/>
              <a:ea typeface="Arial"/>
              <a:cs typeface="Arial"/>
              <a:sym typeface="Arial"/>
            </a:endParaRPr>
          </a:p>
          <a:p>
            <a:pPr marL="0" indent="0">
              <a:spcBef>
                <a:spcPts val="821"/>
              </a:spcBef>
            </a:pPr>
            <a:endParaRPr dirty="0"/>
          </a:p>
        </p:txBody>
      </p:sp>
      <p:sp>
        <p:nvSpPr>
          <p:cNvPr id="84" name="Google Shape;84;p1: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8: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293094" indent="-201909">
              <a:spcBef>
                <a:spcPts val="0"/>
              </a:spcBef>
            </a:pPr>
            <a:endParaRPr sz="1300" dirty="0">
              <a:latin typeface="Quattrocento Sans"/>
              <a:ea typeface="Quattrocento Sans"/>
              <a:cs typeface="Quattrocento Sans"/>
              <a:sym typeface="Quattrocento Sans"/>
            </a:endParaRPr>
          </a:p>
        </p:txBody>
      </p:sp>
      <p:sp>
        <p:nvSpPr>
          <p:cNvPr id="241" name="Google Shape;241;p38: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39: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r>
              <a:rPr lang="en-US" sz="1400" dirty="0">
                <a:solidFill>
                  <a:srgbClr val="000000"/>
                </a:solidFill>
                <a:latin typeface="Quattrocento Sans"/>
                <a:ea typeface="Quattrocento Sans"/>
                <a:cs typeface="Quattrocento Sans"/>
                <a:sym typeface="Quattrocento Sans"/>
              </a:rPr>
              <a:t>With Calibre you can convert PDF files to EPUBs (!).</a:t>
            </a:r>
          </a:p>
          <a:p>
            <a:pPr marL="0" indent="0">
              <a:spcBef>
                <a:spcPts val="0"/>
              </a:spcBef>
            </a:pPr>
            <a:endParaRPr lang="en-US" sz="1400" dirty="0">
              <a:solidFill>
                <a:srgbClr val="000000"/>
              </a:solidFill>
              <a:latin typeface="Quattrocento Sans"/>
              <a:ea typeface="Quattrocento Sans"/>
              <a:cs typeface="Quattrocento Sans"/>
              <a:sym typeface="Quattrocento Sans"/>
            </a:endParaRPr>
          </a:p>
          <a:p>
            <a:pPr marL="0" indent="0">
              <a:spcBef>
                <a:spcPts val="0"/>
              </a:spcBef>
            </a:pPr>
            <a:r>
              <a:rPr lang="en-US" sz="1400" dirty="0">
                <a:solidFill>
                  <a:srgbClr val="000000"/>
                </a:solidFill>
                <a:latin typeface="Quattrocento Sans"/>
                <a:ea typeface="Quattrocento Sans"/>
                <a:cs typeface="Quattrocento Sans"/>
                <a:sym typeface="Quattrocento Sans"/>
              </a:rPr>
              <a:t>Typical target anchors in EPUBs: &lt;a id="p18"&gt; where the number corresponds to the same page number in the index</a:t>
            </a:r>
          </a:p>
          <a:p>
            <a:pPr marL="0" indent="0">
              <a:spcBef>
                <a:spcPts val="0"/>
              </a:spcBef>
            </a:pPr>
            <a:endParaRPr lang="en-US" sz="1400" dirty="0">
              <a:solidFill>
                <a:srgbClr val="000000"/>
              </a:solidFill>
              <a:latin typeface="Quattrocento Sans"/>
              <a:sym typeface="Quattrocento Sans"/>
            </a:endParaRPr>
          </a:p>
          <a:p>
            <a:pPr marL="0" indent="0">
              <a:spcBef>
                <a:spcPts val="0"/>
              </a:spcBef>
            </a:pPr>
            <a:r>
              <a:rPr lang="en-US" sz="1400" dirty="0">
                <a:solidFill>
                  <a:srgbClr val="000000"/>
                </a:solidFill>
                <a:latin typeface="Quattrocento Sans"/>
                <a:sym typeface="Quattrocento Sans"/>
              </a:rPr>
              <a:t>NB: InDesign exports books and book projects as active PDFs and as active EPUBs. Such EPUBs do often require cleanup, for which Calibre </a:t>
            </a:r>
            <a:r>
              <a:rPr lang="en-US" sz="1400">
                <a:solidFill>
                  <a:srgbClr val="000000"/>
                </a:solidFill>
                <a:latin typeface="Quattrocento Sans"/>
                <a:sym typeface="Quattrocento Sans"/>
              </a:rPr>
              <a:t>is great, </a:t>
            </a:r>
            <a:r>
              <a:rPr lang="en-US" sz="1400" dirty="0">
                <a:solidFill>
                  <a:srgbClr val="000000"/>
                </a:solidFill>
                <a:latin typeface="Quattrocento Sans"/>
                <a:sym typeface="Quattrocento Sans"/>
              </a:rPr>
              <a:t>too.</a:t>
            </a:r>
            <a:endParaRPr dirty="0"/>
          </a:p>
        </p:txBody>
      </p:sp>
      <p:sp>
        <p:nvSpPr>
          <p:cNvPr id="257" name="Google Shape;257;p39: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0: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r>
              <a:rPr lang="en-US" sz="1400" dirty="0" err="1">
                <a:latin typeface="Quattrocento Sans"/>
                <a:ea typeface="Quattrocento Sans"/>
                <a:cs typeface="Quattrocento Sans"/>
                <a:sym typeface="Quattrocento Sans"/>
              </a:rPr>
              <a:t>TExtract</a:t>
            </a:r>
            <a:r>
              <a:rPr lang="en-US" sz="1400" dirty="0">
                <a:latin typeface="Quattrocento Sans"/>
                <a:ea typeface="Quattrocento Sans"/>
                <a:cs typeface="Quattrocento Sans"/>
                <a:sym typeface="Quattrocento Sans"/>
              </a:rPr>
              <a:t> can export index entries to an already existing EPUB file, resulting in an EPUB with an activate index.</a:t>
            </a:r>
            <a:endParaRPr dirty="0"/>
          </a:p>
          <a:p>
            <a:pPr marL="0" indent="0">
              <a:spcBef>
                <a:spcPts val="0"/>
              </a:spcBef>
            </a:pPr>
            <a:endParaRPr sz="1400" dirty="0">
              <a:latin typeface="Quattrocento Sans"/>
              <a:ea typeface="Quattrocento Sans"/>
              <a:cs typeface="Quattrocento Sans"/>
              <a:sym typeface="Quattrocento Sans"/>
            </a:endParaRPr>
          </a:p>
          <a:p>
            <a:pPr marL="293094" indent="-201909">
              <a:spcBef>
                <a:spcPts val="0"/>
              </a:spcBef>
            </a:pPr>
            <a:endParaRPr sz="1400" b="1" dirty="0">
              <a:solidFill>
                <a:srgbClr val="000000"/>
              </a:solidFill>
              <a:latin typeface="Quattrocento Sans"/>
              <a:ea typeface="Quattrocento Sans"/>
              <a:cs typeface="Quattrocento Sans"/>
              <a:sym typeface="Quattrocento Sans"/>
            </a:endParaRPr>
          </a:p>
        </p:txBody>
      </p:sp>
      <p:sp>
        <p:nvSpPr>
          <p:cNvPr id="288" name="Google Shape;288;p40: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41: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r>
              <a:rPr lang="en-US" sz="1300" dirty="0" err="1"/>
              <a:t>DEXembed</a:t>
            </a:r>
            <a:r>
              <a:rPr lang="en-US" sz="1300" dirty="0"/>
              <a:t> and </a:t>
            </a:r>
            <a:r>
              <a:rPr lang="en-US" sz="1300" dirty="0" err="1">
                <a:latin typeface="Quattrocento Sans"/>
                <a:ea typeface="Quattrocento Sans"/>
                <a:cs typeface="Quattrocento Sans"/>
                <a:sym typeface="Quattrocento Sans"/>
              </a:rPr>
              <a:t>IXMLembedder</a:t>
            </a:r>
            <a:r>
              <a:rPr lang="en-US" sz="1300" dirty="0">
                <a:latin typeface="Quattrocento Sans"/>
                <a:ea typeface="Quattrocento Sans"/>
                <a:cs typeface="Quattrocento Sans"/>
                <a:sym typeface="Quattrocento Sans"/>
              </a:rPr>
              <a:t> </a:t>
            </a:r>
            <a:r>
              <a:rPr lang="en-US" sz="1300" dirty="0"/>
              <a:t>create </a:t>
            </a:r>
            <a:r>
              <a:rPr lang="en-US" sz="1300" dirty="0" err="1"/>
              <a:t>DocBook</a:t>
            </a:r>
            <a:r>
              <a:rPr lang="en-US" sz="1300" dirty="0"/>
              <a:t> syntax for index entries and embed them in XML docs opened by Word. In this case, Word is used as a text editor. None of these programs activate indexes.  </a:t>
            </a:r>
            <a:endParaRPr dirty="0"/>
          </a:p>
          <a:p>
            <a:pPr marL="293094" indent="-201909">
              <a:spcBef>
                <a:spcPts val="0"/>
              </a:spcBef>
            </a:pPr>
            <a:endParaRPr sz="1300" dirty="0"/>
          </a:p>
          <a:p>
            <a:pPr marL="0" indent="0">
              <a:spcBef>
                <a:spcPts val="0"/>
              </a:spcBef>
            </a:pPr>
            <a:r>
              <a:rPr lang="en-US" sz="1300" dirty="0" err="1"/>
              <a:t>DEXembed</a:t>
            </a:r>
            <a:r>
              <a:rPr lang="en-US" sz="1300" dirty="0"/>
              <a:t> is a Word add-in.</a:t>
            </a:r>
          </a:p>
          <a:p>
            <a:pPr marL="0" indent="0">
              <a:spcBef>
                <a:spcPts val="0"/>
              </a:spcBef>
            </a:pPr>
            <a:r>
              <a:rPr lang="en-US" sz="1300" dirty="0" err="1">
                <a:latin typeface="Quattrocento Sans"/>
                <a:ea typeface="Quattrocento Sans"/>
                <a:cs typeface="Quattrocento Sans"/>
                <a:sym typeface="Quattrocento Sans"/>
              </a:rPr>
              <a:t>IXMLembedder</a:t>
            </a:r>
            <a:r>
              <a:rPr lang="en-US" sz="1300" dirty="0">
                <a:latin typeface="Quattrocento Sans"/>
                <a:ea typeface="Quattrocento Sans"/>
                <a:cs typeface="Quattrocento Sans"/>
                <a:sym typeface="Quattrocento Sans"/>
              </a:rPr>
              <a:t> has two modules, a stand-alone program as well as a Word add-in. </a:t>
            </a:r>
            <a:endParaRPr dirty="0"/>
          </a:p>
          <a:p>
            <a:pPr marL="293094" indent="-201909">
              <a:spcBef>
                <a:spcPts val="0"/>
              </a:spcBef>
            </a:pPr>
            <a:endParaRPr sz="1300" dirty="0"/>
          </a:p>
          <a:p>
            <a:pPr marL="0" indent="0">
              <a:spcBef>
                <a:spcPts val="0"/>
              </a:spcBef>
            </a:pPr>
            <a:r>
              <a:rPr lang="en-US" sz="1400" dirty="0">
                <a:solidFill>
                  <a:srgbClr val="000000"/>
                </a:solidFill>
                <a:latin typeface="Quattrocento Sans"/>
                <a:ea typeface="Quattrocento Sans"/>
                <a:cs typeface="Quattrocento Sans"/>
                <a:sym typeface="Quattrocento Sans"/>
              </a:rPr>
              <a:t>Index Manager exports HTML with links by default. It can also work with XML files, after some technical adaption</a:t>
            </a:r>
            <a:endParaRPr dirty="0"/>
          </a:p>
          <a:p>
            <a:pPr marL="293094" indent="-201909">
              <a:spcBef>
                <a:spcPts val="0"/>
              </a:spcBef>
            </a:pPr>
            <a:endParaRPr sz="1400" dirty="0">
              <a:solidFill>
                <a:srgbClr val="000000"/>
              </a:solidFill>
              <a:latin typeface="Quattrocento Sans"/>
              <a:ea typeface="Quattrocento Sans"/>
              <a:cs typeface="Quattrocento Sans"/>
              <a:sym typeface="Quattrocento Sans"/>
            </a:endParaRPr>
          </a:p>
          <a:p>
            <a:pPr marL="293094" indent="-201909">
              <a:spcBef>
                <a:spcPts val="0"/>
              </a:spcBef>
            </a:pPr>
            <a:endParaRPr sz="1300" dirty="0">
              <a:latin typeface="Quattrocento Sans"/>
              <a:ea typeface="Quattrocento Sans"/>
              <a:cs typeface="Quattrocento Sans"/>
              <a:sym typeface="Quattrocento Sans"/>
            </a:endParaRPr>
          </a:p>
        </p:txBody>
      </p:sp>
      <p:sp>
        <p:nvSpPr>
          <p:cNvPr id="306" name="Google Shape;306;p41: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8: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r>
              <a:rPr lang="en-US" dirty="0"/>
              <a:t>XSLT transforms </a:t>
            </a:r>
            <a:r>
              <a:rPr lang="en-US" dirty="0">
                <a:latin typeface="Mangal"/>
                <a:ea typeface="Mangal"/>
                <a:cs typeface="Mangal"/>
                <a:sym typeface="Mangal"/>
              </a:rPr>
              <a:t>–</a:t>
            </a:r>
            <a:r>
              <a:rPr lang="en-US" dirty="0"/>
              <a:t> HTML to XML transformations </a:t>
            </a:r>
            <a:r>
              <a:rPr lang="en-US" dirty="0">
                <a:latin typeface="Mangal"/>
                <a:ea typeface="Mangal"/>
                <a:cs typeface="Mangal"/>
                <a:sym typeface="Mangal"/>
              </a:rPr>
              <a:t>–</a:t>
            </a:r>
            <a:r>
              <a:rPr lang="en-US" dirty="0"/>
              <a:t> look at tools under XML and see if anything there works for you as well as looking at this page.</a:t>
            </a:r>
            <a:endParaRPr dirty="0"/>
          </a:p>
          <a:p>
            <a:pPr marL="0" indent="0">
              <a:spcBef>
                <a:spcPts val="0"/>
              </a:spcBef>
            </a:pPr>
            <a:endParaRPr lang="en-US" dirty="0"/>
          </a:p>
          <a:p>
            <a:pPr marL="0" indent="0">
              <a:spcBef>
                <a:spcPts val="0"/>
              </a:spcBef>
            </a:pPr>
            <a:r>
              <a:rPr lang="en-US" dirty="0"/>
              <a:t>Spreadsheet tools such as Excel can also be useful here.</a:t>
            </a:r>
          </a:p>
          <a:p>
            <a:pPr marL="0" indent="0">
              <a:spcBef>
                <a:spcPts val="0"/>
              </a:spcBef>
            </a:pPr>
            <a:endParaRPr lang="en-US" dirty="0"/>
          </a:p>
          <a:p>
            <a:pPr marL="0" indent="0">
              <a:spcBef>
                <a:spcPts val="0"/>
              </a:spcBef>
            </a:pPr>
            <a:r>
              <a:rPr lang="en-US" dirty="0"/>
              <a:t>NB: We also used to talk about Google Docs, recommending that folks export to Word as we weren’t sure which tools would work. This is still the case. </a:t>
            </a:r>
          </a:p>
          <a:p>
            <a:pPr marL="0" indent="0">
              <a:spcBef>
                <a:spcPts val="0"/>
              </a:spcBef>
            </a:pPr>
            <a:endParaRPr lang="en-US" dirty="0"/>
          </a:p>
          <a:p>
            <a:pPr marL="0" indent="0">
              <a:spcBef>
                <a:spcPts val="0"/>
              </a:spcBef>
            </a:pPr>
            <a:r>
              <a:rPr lang="en-US" dirty="0"/>
              <a:t>We have also stopped discussing Quark.</a:t>
            </a:r>
            <a:endParaRPr dirty="0"/>
          </a:p>
        </p:txBody>
      </p:sp>
      <p:sp>
        <p:nvSpPr>
          <p:cNvPr id="331" name="Google Shape;331;p8: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300"/>
            </a:pPr>
            <a:fld id="{00000000-1234-1234-1234-123412341234}" type="slidenum">
              <a:rPr lang="en-US" sz="1300">
                <a:latin typeface="Gill Sans"/>
                <a:ea typeface="Gill Sans"/>
                <a:cs typeface="Gill Sans"/>
                <a:sym typeface="Gill Sans"/>
              </a:rPr>
              <a:pPr algn="r">
                <a:buSzPts val="1300"/>
              </a:pPr>
              <a:t>14</a:t>
            </a:fld>
            <a:endParaRPr sz="1300">
              <a:latin typeface="Gill Sans"/>
              <a:ea typeface="Gill Sans"/>
              <a:cs typeface="Gill Sans"/>
              <a:sym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0: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r>
              <a:rPr lang="en-US" dirty="0"/>
              <a:t>Word to LaTeX converters: </a:t>
            </a:r>
            <a:r>
              <a:rPr lang="en-US" b="0"/>
              <a:t>LyXConverter </a:t>
            </a:r>
            <a:r>
              <a:rPr lang="en-US" b="0" dirty="0"/>
              <a:t>(T</a:t>
            </a:r>
            <a:r>
              <a:rPr lang="en-US" dirty="0"/>
              <a:t>he </a:t>
            </a:r>
            <a:r>
              <a:rPr lang="en-US" dirty="0" err="1"/>
              <a:t>Editorium</a:t>
            </a:r>
            <a:r>
              <a:rPr lang="en-US" dirty="0"/>
              <a:t>), </a:t>
            </a:r>
            <a:r>
              <a:rPr lang="en-US" b="0" dirty="0"/>
              <a:t>GrindEQ,</a:t>
            </a:r>
            <a:r>
              <a:rPr lang="en-US" dirty="0"/>
              <a:t> </a:t>
            </a:r>
            <a:r>
              <a:rPr lang="en-US" b="0" dirty="0"/>
              <a:t>Word2LaTeX</a:t>
            </a:r>
            <a:r>
              <a:rPr lang="en-US" dirty="0"/>
              <a:t>, and </a:t>
            </a:r>
            <a:r>
              <a:rPr lang="en-US" b="0" dirty="0"/>
              <a:t>Doc2LateX</a:t>
            </a:r>
            <a:r>
              <a:rPr lang="en-US" dirty="0"/>
              <a:t>. Doc2LateX also works with </a:t>
            </a:r>
            <a:r>
              <a:rPr lang="en-US" dirty="0" err="1"/>
              <a:t>GoogleDocs</a:t>
            </a:r>
            <a:r>
              <a:rPr lang="en-US" dirty="0"/>
              <a:t>. </a:t>
            </a:r>
          </a:p>
          <a:p>
            <a:pPr marL="0" indent="0">
              <a:spcBef>
                <a:spcPts val="0"/>
              </a:spcBef>
            </a:pPr>
            <a:r>
              <a:rPr lang="en-US" dirty="0"/>
              <a:t>Some of these are Word add-ins, others are online. They also convert form LaTeX to Word. </a:t>
            </a:r>
          </a:p>
          <a:p>
            <a:pPr marL="0" indent="0">
              <a:spcBef>
                <a:spcPts val="0"/>
              </a:spcBef>
            </a:pPr>
            <a:r>
              <a:rPr lang="en-US" dirty="0" err="1"/>
              <a:t>LyX</a:t>
            </a:r>
            <a:r>
              <a:rPr lang="en-US" dirty="0"/>
              <a:t> also converts index markers to LaTeX \index commands. </a:t>
            </a:r>
          </a:p>
          <a:p>
            <a:pPr marL="0" indent="0">
              <a:spcBef>
                <a:spcPts val="0"/>
              </a:spcBef>
            </a:pPr>
            <a:r>
              <a:rPr lang="en-US" dirty="0"/>
              <a:t>However, the converter is not installable under Windows 10 and higher.</a:t>
            </a:r>
          </a:p>
          <a:p>
            <a:pPr marL="0" indent="0">
              <a:spcBef>
                <a:spcPts val="0"/>
              </a:spcBef>
            </a:pPr>
            <a:r>
              <a:rPr lang="en-US" dirty="0"/>
              <a:t> </a:t>
            </a:r>
            <a:endParaRPr dirty="0"/>
          </a:p>
          <a:p>
            <a:pPr marL="0" indent="0">
              <a:spcBef>
                <a:spcPts val="0"/>
              </a:spcBef>
            </a:pPr>
            <a:r>
              <a:rPr lang="en-US" dirty="0"/>
              <a:t>Before converting to LaTeX, you can convert XE fields to LaTeX \index commands with a Word macro. </a:t>
            </a:r>
            <a:r>
              <a:rPr lang="en-US" dirty="0" err="1"/>
              <a:t>LaTex</a:t>
            </a:r>
            <a:r>
              <a:rPr lang="en-US" dirty="0"/>
              <a:t> \index commands are embedded in text and can be further processed by the \</a:t>
            </a:r>
            <a:r>
              <a:rPr lang="en-US" dirty="0" err="1"/>
              <a:t>makeindex</a:t>
            </a:r>
            <a:r>
              <a:rPr lang="en-US" dirty="0"/>
              <a:t> command. The index output includes index entries and page numbers per the LaTeX file.</a:t>
            </a:r>
          </a:p>
          <a:p>
            <a:pPr marL="0" indent="0">
              <a:spcBef>
                <a:spcPts val="0"/>
              </a:spcBef>
            </a:pPr>
            <a:r>
              <a:rPr lang="en-US" dirty="0"/>
              <a:t> </a:t>
            </a:r>
            <a:endParaRPr dirty="0"/>
          </a:p>
          <a:p>
            <a:pPr marL="0" indent="0">
              <a:spcBef>
                <a:spcPts val="0"/>
              </a:spcBef>
            </a:pPr>
            <a:r>
              <a:rPr lang="en-US" b="0" dirty="0" err="1"/>
              <a:t>TExtract</a:t>
            </a:r>
            <a:r>
              <a:rPr lang="en-US" b="0" dirty="0"/>
              <a:t> </a:t>
            </a:r>
            <a:r>
              <a:rPr lang="en-US" dirty="0"/>
              <a:t>can import PDF files and export the index, but only the index, in LaTeX format.</a:t>
            </a:r>
            <a:endParaRPr dirty="0"/>
          </a:p>
          <a:p>
            <a:pPr marL="0" indent="0">
              <a:spcBef>
                <a:spcPts val="0"/>
              </a:spcBef>
            </a:pPr>
            <a:endParaRPr lang="en-US" dirty="0"/>
          </a:p>
          <a:p>
            <a:pPr marL="0" indent="0" defTabSz="937900">
              <a:spcBef>
                <a:spcPts val="0"/>
              </a:spcBef>
              <a:defRPr/>
            </a:pPr>
            <a:r>
              <a:rPr lang="en-US" dirty="0"/>
              <a:t>While there are numerous </a:t>
            </a:r>
            <a:r>
              <a:rPr lang="en-US" b="0" dirty="0"/>
              <a:t>LaTeX-to-EPUB converters on the market, t</a:t>
            </a:r>
            <a:r>
              <a:rPr lang="en-US" dirty="0"/>
              <a:t>he best way to convert LaTeX to EPUB is to 1</a:t>
            </a:r>
            <a:r>
              <a:rPr lang="en-US" baseline="30000" dirty="0"/>
              <a:t>st</a:t>
            </a:r>
            <a:r>
              <a:rPr lang="en-US" dirty="0"/>
              <a:t> convert LaTeX to HTML with LaTeXML, and then the HTML to EPUB. Good HTML-to-EPUB converters include Sigil, </a:t>
            </a:r>
            <a:r>
              <a:rPr lang="en-US" dirty="0" err="1"/>
              <a:t>Jutoh</a:t>
            </a:r>
            <a:r>
              <a:rPr lang="en-US" dirty="0"/>
              <a:t>, and Calibre.</a:t>
            </a:r>
          </a:p>
        </p:txBody>
      </p:sp>
      <p:sp>
        <p:nvSpPr>
          <p:cNvPr id="363" name="Google Shape;363;p10: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42: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r>
              <a:rPr lang="en-US" dirty="0"/>
              <a:t>Both </a:t>
            </a:r>
            <a:r>
              <a:rPr lang="en-US" b="0" dirty="0"/>
              <a:t>Sigil </a:t>
            </a:r>
            <a:r>
              <a:rPr lang="en-US" dirty="0"/>
              <a:t>and </a:t>
            </a:r>
            <a:r>
              <a:rPr lang="en-US" b="0" dirty="0" err="1"/>
              <a:t>Jutoh</a:t>
            </a:r>
            <a:r>
              <a:rPr lang="en-US" b="0" dirty="0"/>
              <a:t> </a:t>
            </a:r>
            <a:r>
              <a:rPr lang="en-US" dirty="0"/>
              <a:t>have indexing functions or modules.</a:t>
            </a:r>
          </a:p>
          <a:p>
            <a:pPr marL="0" indent="0">
              <a:spcBef>
                <a:spcPts val="0"/>
              </a:spcBef>
            </a:pPr>
            <a:endParaRPr dirty="0"/>
          </a:p>
          <a:p>
            <a:pPr marL="0" indent="0">
              <a:spcBef>
                <a:spcPts val="0"/>
              </a:spcBef>
            </a:pPr>
            <a:r>
              <a:rPr lang="en-US" dirty="0"/>
              <a:t>Sigil processes index entries in its own syntax and does not import XE fields from Word or any other programs.</a:t>
            </a:r>
          </a:p>
          <a:p>
            <a:pPr marL="0" indent="0">
              <a:spcBef>
                <a:spcPts val="0"/>
              </a:spcBef>
            </a:pPr>
            <a:r>
              <a:rPr lang="en-US" dirty="0" err="1"/>
              <a:t>Jutoh</a:t>
            </a:r>
            <a:r>
              <a:rPr lang="en-US" dirty="0"/>
              <a:t> can import XE fields from Word and convert them into its own syntax.</a:t>
            </a:r>
            <a:endParaRPr dirty="0"/>
          </a:p>
          <a:p>
            <a:pPr marL="175856" indent="-84672">
              <a:spcBef>
                <a:spcPts val="0"/>
              </a:spcBef>
            </a:pPr>
            <a:endParaRPr dirty="0"/>
          </a:p>
          <a:p>
            <a:pPr marL="0" indent="0">
              <a:spcBef>
                <a:spcPts val="0"/>
              </a:spcBef>
            </a:pPr>
            <a:r>
              <a:rPr lang="en-US" dirty="0"/>
              <a:t>Both programs allow editing of existing linked entries.</a:t>
            </a:r>
          </a:p>
          <a:p>
            <a:pPr marL="0" indent="0">
              <a:spcBef>
                <a:spcPts val="0"/>
              </a:spcBef>
            </a:pPr>
            <a:r>
              <a:rPr lang="en-US" dirty="0"/>
              <a:t>Both programs export to EPUB.</a:t>
            </a:r>
            <a:endParaRPr dirty="0"/>
          </a:p>
          <a:p>
            <a:pPr marL="0" indent="0">
              <a:spcBef>
                <a:spcPts val="0"/>
              </a:spcBef>
            </a:pPr>
            <a:r>
              <a:rPr lang="en-US" dirty="0" err="1"/>
              <a:t>Jutoh</a:t>
            </a:r>
            <a:r>
              <a:rPr lang="en-US" dirty="0"/>
              <a:t> also can export EPUB to OpenDocument (ODT) format and Word.</a:t>
            </a:r>
            <a:endParaRPr dirty="0"/>
          </a:p>
        </p:txBody>
      </p:sp>
      <p:sp>
        <p:nvSpPr>
          <p:cNvPr id="399" name="Google Shape;399;p42: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1: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endParaRPr dirty="0"/>
          </a:p>
        </p:txBody>
      </p:sp>
      <p:sp>
        <p:nvSpPr>
          <p:cNvPr id="421" name="Google Shape;421;p11: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3: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endParaRPr dirty="0"/>
          </a:p>
        </p:txBody>
      </p:sp>
      <p:sp>
        <p:nvSpPr>
          <p:cNvPr id="428" name="Google Shape;428;p43: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2: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endParaRPr/>
          </a:p>
        </p:txBody>
      </p:sp>
      <p:sp>
        <p:nvSpPr>
          <p:cNvPr id="435" name="Google Shape;435;p12: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buClr>
                <a:schemeClr val="dk1"/>
              </a:buClr>
              <a:buSzPts val="1100"/>
            </a:pPr>
            <a:r>
              <a:rPr lang="en-US" dirty="0">
                <a:solidFill>
                  <a:srgbClr val="222222"/>
                </a:solidFill>
                <a:highlight>
                  <a:srgbClr val="FFFFFF"/>
                </a:highlight>
                <a:latin typeface="Arial"/>
                <a:ea typeface="Arial"/>
                <a:cs typeface="Arial"/>
                <a:sym typeface="Arial"/>
              </a:rPr>
              <a:t>There have been changes in the </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indexing environment in the last few years. </a:t>
            </a:r>
            <a:endParaRPr dirty="0">
              <a:solidFill>
                <a:srgbClr val="222222"/>
              </a:solidFill>
              <a:highlight>
                <a:srgbClr val="FFFFFF"/>
              </a:highlight>
              <a:latin typeface="Arial"/>
              <a:ea typeface="Arial"/>
              <a:cs typeface="Arial"/>
              <a:sym typeface="Arial"/>
            </a:endParaRPr>
          </a:p>
          <a:p>
            <a:pPr marL="0" indent="0">
              <a:spcBef>
                <a:spcPts val="0"/>
              </a:spcBef>
              <a:buClr>
                <a:schemeClr val="dk1"/>
              </a:buClr>
              <a:buSzPts val="1100"/>
            </a:pPr>
            <a:r>
              <a:rPr lang="en-US" dirty="0">
                <a:solidFill>
                  <a:srgbClr val="222222"/>
                </a:solidFill>
                <a:highlight>
                  <a:srgbClr val="FFFFFF"/>
                </a:highlight>
                <a:latin typeface="Arial"/>
                <a:ea typeface="Arial"/>
                <a:cs typeface="Arial"/>
                <a:sym typeface="Arial"/>
              </a:rPr>
              <a:t>In summary, there has been a slow but steady increase in </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indexing, along with a consolidation of workflows. There are also a few more tools and utilities in use.</a:t>
            </a:r>
            <a:endParaRPr b="1" dirty="0">
              <a:solidFill>
                <a:srgbClr val="222222"/>
              </a:solidFill>
              <a:highlight>
                <a:srgbClr val="FFFFFF"/>
              </a:highlight>
              <a:latin typeface="Arial"/>
              <a:ea typeface="Arial"/>
              <a:cs typeface="Arial"/>
              <a:sym typeface="Arial"/>
            </a:endParaRPr>
          </a:p>
          <a:p>
            <a:pPr marL="0" indent="0">
              <a:lnSpc>
                <a:spcPct val="107916"/>
              </a:lnSpc>
              <a:spcBef>
                <a:spcPts val="0"/>
              </a:spcBef>
              <a:buClr>
                <a:schemeClr val="dk1"/>
              </a:buClr>
              <a:buSzPts val="1100"/>
            </a:pPr>
            <a:r>
              <a:rPr lang="en-US" dirty="0">
                <a:solidFill>
                  <a:srgbClr val="222222"/>
                </a:solidFill>
                <a:highlight>
                  <a:srgbClr val="FFFFFF"/>
                </a:highlight>
                <a:latin typeface="Arial"/>
                <a:ea typeface="Arial"/>
                <a:cs typeface="Arial"/>
                <a:sym typeface="Arial"/>
              </a:rPr>
              <a:t>In a major change, Amazon’s proprietary MOBI format is gone - https://kindlepreneur.com/mobi-is-dead/ - and Amazon now uses EPUB for its Kindle books. This is of benefit to authors, as they will only need to provide one </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file. It should also provide more opportunity for indexer involvement as EPUB documents can include linked locators. </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SzPts val="1100"/>
            </a:pPr>
            <a:r>
              <a:rPr lang="en-US" dirty="0">
                <a:solidFill>
                  <a:srgbClr val="222222"/>
                </a:solidFill>
                <a:highlight>
                  <a:srgbClr val="FFFFFF"/>
                </a:highlight>
                <a:latin typeface="Arial"/>
                <a:ea typeface="Arial"/>
                <a:cs typeface="Arial"/>
                <a:sym typeface="Arial"/>
              </a:rPr>
              <a:t>Future changes may come from changes to the EPUB specification, and to approaches to the use of page numbers in </a:t>
            </a:r>
            <a:r>
              <a:rPr lang="en-US" dirty="0" err="1">
                <a:solidFill>
                  <a:srgbClr val="222222"/>
                </a:solidFill>
                <a:highlight>
                  <a:srgbClr val="FFFFFF"/>
                </a:highlight>
                <a:latin typeface="Arial"/>
                <a:ea typeface="Arial"/>
                <a:cs typeface="Arial"/>
                <a:sym typeface="Arial"/>
              </a:rPr>
              <a:t>ebooks</a:t>
            </a:r>
            <a:r>
              <a:rPr lang="en-US" dirty="0">
                <a:solidFill>
                  <a:srgbClr val="222222"/>
                </a:solidFill>
                <a:highlight>
                  <a:srgbClr val="FFFFFF"/>
                </a:highlight>
                <a:latin typeface="Arial"/>
                <a:ea typeface="Arial"/>
                <a:cs typeface="Arial"/>
                <a:sym typeface="Arial"/>
              </a:rPr>
              <a:t>, which have proven to be surprisingly resilient. Research by Mary Coe and Jan Wright has identified a huge variation in the way various </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reading devices respond to page number and other links, </a:t>
            </a:r>
            <a:r>
              <a:rPr lang="en-US" dirty="0" err="1">
                <a:solidFill>
                  <a:srgbClr val="222222"/>
                </a:solidFill>
                <a:highlight>
                  <a:srgbClr val="FFFFFF"/>
                </a:highlight>
                <a:latin typeface="Arial"/>
                <a:ea typeface="Arial"/>
                <a:cs typeface="Arial"/>
                <a:sym typeface="Arial"/>
              </a:rPr>
              <a:t>eg</a:t>
            </a:r>
            <a:r>
              <a:rPr lang="en-US" dirty="0">
                <a:solidFill>
                  <a:srgbClr val="222222"/>
                </a:solidFill>
                <a:highlight>
                  <a:srgbClr val="FFFFFF"/>
                </a:highlight>
                <a:latin typeface="Arial"/>
                <a:ea typeface="Arial"/>
                <a:cs typeface="Arial"/>
                <a:sym typeface="Arial"/>
              </a:rPr>
              <a:t> taking users unpredictably to the top, middle or bottom of content on a digital screen. Page numbers still give orientation, but should they be replaced by paragraph numbers (or something similar) in the long run? And will publishers be prepared to invest in </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indexes in order to make this transition?</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indexing has slowly developed, and it seems that indexing in our digital world will stay exciting for a long time. [This is a quote adapted from WG]</a:t>
            </a:r>
            <a:endParaRPr dirty="0">
              <a:solidFill>
                <a:srgbClr val="222222"/>
              </a:solidFill>
              <a:highlight>
                <a:srgbClr val="FFFFFF"/>
              </a:highlight>
              <a:latin typeface="Arial"/>
              <a:ea typeface="Arial"/>
              <a:cs typeface="Arial"/>
              <a:sym typeface="Arial"/>
            </a:endParaRPr>
          </a:p>
          <a:p>
            <a:pPr marL="0" indent="0">
              <a:spcBef>
                <a:spcPts val="821"/>
              </a:spcBef>
            </a:pPr>
            <a:endParaRPr dirty="0"/>
          </a:p>
        </p:txBody>
      </p:sp>
      <p:sp>
        <p:nvSpPr>
          <p:cNvPr id="92" name="Google Shape;92;p2: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3: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0"/>
              </a:spcBef>
            </a:pPr>
            <a:endParaRPr/>
          </a:p>
        </p:txBody>
      </p:sp>
      <p:sp>
        <p:nvSpPr>
          <p:cNvPr id="442" name="Google Shape;442;p13: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lnSpc>
                <a:spcPct val="107916"/>
              </a:lnSpc>
              <a:spcBef>
                <a:spcPts val="0"/>
              </a:spcBef>
              <a:buClr>
                <a:schemeClr val="dk1"/>
              </a:buClr>
              <a:buSzPts val="1100"/>
            </a:pPr>
            <a:r>
              <a:rPr lang="en-US" dirty="0">
                <a:solidFill>
                  <a:srgbClr val="222222"/>
                </a:solidFill>
                <a:highlight>
                  <a:srgbClr val="FFFFFF"/>
                </a:highlight>
                <a:latin typeface="Arial"/>
                <a:ea typeface="Arial"/>
                <a:cs typeface="Arial"/>
                <a:sym typeface="Arial"/>
              </a:rPr>
              <a:t>The Who, What, When, Where, How, and Why questions have to be answered for each </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indexing project, though not necessarily in that order.</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Who is the indexer – professional, author or computer?</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What are the costs or charges? Note that embedded indexing for </a:t>
            </a:r>
            <a:r>
              <a:rPr lang="en-US" dirty="0" err="1">
                <a:solidFill>
                  <a:srgbClr val="222222"/>
                </a:solidFill>
                <a:highlight>
                  <a:srgbClr val="FFFFFF"/>
                </a:highlight>
                <a:latin typeface="Arial"/>
                <a:ea typeface="Arial"/>
                <a:cs typeface="Arial"/>
                <a:sym typeface="Arial"/>
              </a:rPr>
              <a:t>ebooks</a:t>
            </a:r>
            <a:r>
              <a:rPr lang="en-US" dirty="0">
                <a:solidFill>
                  <a:srgbClr val="222222"/>
                </a:solidFill>
                <a:highlight>
                  <a:srgbClr val="FFFFFF"/>
                </a:highlight>
                <a:latin typeface="Arial"/>
                <a:ea typeface="Arial"/>
                <a:cs typeface="Arial"/>
                <a:sym typeface="Arial"/>
              </a:rPr>
              <a:t> is often done with </a:t>
            </a:r>
            <a:r>
              <a:rPr lang="en-US" dirty="0" err="1">
                <a:solidFill>
                  <a:srgbClr val="222222"/>
                </a:solidFill>
                <a:highlight>
                  <a:srgbClr val="FFFFFF"/>
                </a:highlight>
                <a:latin typeface="Arial"/>
                <a:ea typeface="Arial"/>
                <a:cs typeface="Arial"/>
                <a:sym typeface="Arial"/>
              </a:rPr>
              <a:t>specialised</a:t>
            </a:r>
            <a:r>
              <a:rPr lang="en-US" dirty="0">
                <a:solidFill>
                  <a:srgbClr val="222222"/>
                </a:solidFill>
                <a:highlight>
                  <a:srgbClr val="FFFFFF"/>
                </a:highlight>
                <a:latin typeface="Arial"/>
                <a:ea typeface="Arial"/>
                <a:cs typeface="Arial"/>
                <a:sym typeface="Arial"/>
              </a:rPr>
              <a:t> software, and may take longer than traditional indexing, so may cost more</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When will the indexing and linking work be done? Be aware of issues when indexing and final editing are being done concurrently. </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Where will you link to and from? The choice of software will affect the linking options. Links can be from page number locators, running numbers or the text of the index entry. </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Why are you publishing to your chosen format, and how will this affect your decisions? Formats include PDF, HTML, digital/</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 print, Amazon. WG: HTML is still relevant for help documents (technical communication). PW: HTML is still relevant as, like tech communication help documents, not all online publication is in the ‘shell’ of a digital </a:t>
            </a:r>
            <a:r>
              <a:rPr lang="en-US" dirty="0" err="1">
                <a:solidFill>
                  <a:srgbClr val="222222"/>
                </a:solidFill>
                <a:highlight>
                  <a:srgbClr val="FFFFFF"/>
                </a:highlight>
                <a:latin typeface="Arial"/>
                <a:ea typeface="Arial"/>
                <a:cs typeface="Arial"/>
                <a:sym typeface="Arial"/>
              </a:rPr>
              <a:t>ebook</a:t>
            </a:r>
            <a:r>
              <a:rPr lang="en-US" dirty="0">
                <a:solidFill>
                  <a:srgbClr val="222222"/>
                </a:solidFill>
                <a:highlight>
                  <a:srgbClr val="FFFFFF"/>
                </a:highlight>
                <a:latin typeface="Arial"/>
                <a:ea typeface="Arial"/>
                <a:cs typeface="Arial"/>
                <a:sym typeface="Arial"/>
              </a:rPr>
              <a:t>.</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How will this work be done? What software tools and versions will be used for both indexing and publishing? These questions will be addressed in the remainder of this session. </a:t>
            </a:r>
            <a:endParaRPr dirty="0">
              <a:solidFill>
                <a:srgbClr val="222222"/>
              </a:solidFill>
              <a:highlight>
                <a:srgbClr val="FFFFFF"/>
              </a:highlight>
              <a:latin typeface="Arial"/>
              <a:ea typeface="Arial"/>
              <a:cs typeface="Arial"/>
              <a:sym typeface="Arial"/>
            </a:endParaRPr>
          </a:p>
          <a:p>
            <a:pPr marL="0" indent="0">
              <a:spcBef>
                <a:spcPts val="821"/>
              </a:spcBef>
            </a:pPr>
            <a:endParaRPr dirty="0"/>
          </a:p>
        </p:txBody>
      </p:sp>
      <p:sp>
        <p:nvSpPr>
          <p:cNvPr id="99" name="Google Shape;99;p3: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lnSpc>
                <a:spcPct val="107916"/>
              </a:lnSpc>
              <a:spcBef>
                <a:spcPts val="0"/>
              </a:spcBef>
              <a:buClr>
                <a:schemeClr val="dk1"/>
              </a:buClr>
              <a:buSzPts val="1100"/>
            </a:pPr>
            <a:r>
              <a:rPr lang="en-US" dirty="0">
                <a:solidFill>
                  <a:srgbClr val="222222"/>
                </a:solidFill>
                <a:highlight>
                  <a:srgbClr val="FFFFFF"/>
                </a:highlight>
                <a:latin typeface="Arial"/>
                <a:ea typeface="Arial"/>
                <a:cs typeface="Arial"/>
                <a:sym typeface="Arial"/>
              </a:rPr>
              <a:t>This slide </a:t>
            </a:r>
            <a:r>
              <a:rPr lang="en-US" dirty="0" err="1">
                <a:solidFill>
                  <a:srgbClr val="222222"/>
                </a:solidFill>
                <a:highlight>
                  <a:srgbClr val="FFFFFF"/>
                </a:highlight>
                <a:latin typeface="Arial"/>
                <a:ea typeface="Arial"/>
                <a:cs typeface="Arial"/>
                <a:sym typeface="Arial"/>
              </a:rPr>
              <a:t>summarises</a:t>
            </a:r>
            <a:r>
              <a:rPr lang="en-US" dirty="0">
                <a:solidFill>
                  <a:srgbClr val="222222"/>
                </a:solidFill>
                <a:highlight>
                  <a:srgbClr val="FFFFFF"/>
                </a:highlight>
                <a:latin typeface="Arial"/>
                <a:ea typeface="Arial"/>
                <a:cs typeface="Arial"/>
                <a:sym typeface="Arial"/>
              </a:rPr>
              <a:t> the flow for publishing to EPUB </a:t>
            </a:r>
            <a:r>
              <a:rPr lang="en-US" dirty="0" err="1">
                <a:solidFill>
                  <a:srgbClr val="222222"/>
                </a:solidFill>
                <a:highlight>
                  <a:srgbClr val="FFFFFF"/>
                </a:highlight>
                <a:latin typeface="Arial"/>
                <a:ea typeface="Arial"/>
                <a:cs typeface="Arial"/>
                <a:sym typeface="Arial"/>
              </a:rPr>
              <a:t>ebooks</a:t>
            </a:r>
            <a:r>
              <a:rPr lang="en-US" dirty="0">
                <a:solidFill>
                  <a:srgbClr val="222222"/>
                </a:solidFill>
                <a:highlight>
                  <a:srgbClr val="FFFFFF"/>
                </a:highlight>
                <a:latin typeface="Arial"/>
                <a:ea typeface="Arial"/>
                <a:cs typeface="Arial"/>
                <a:sym typeface="Arial"/>
              </a:rPr>
              <a:t>, Kindle </a:t>
            </a:r>
            <a:r>
              <a:rPr lang="en-US" dirty="0" err="1">
                <a:solidFill>
                  <a:srgbClr val="222222"/>
                </a:solidFill>
                <a:highlight>
                  <a:srgbClr val="FFFFFF"/>
                </a:highlight>
                <a:latin typeface="Arial"/>
                <a:ea typeface="Arial"/>
                <a:cs typeface="Arial"/>
                <a:sym typeface="Arial"/>
              </a:rPr>
              <a:t>ebooks</a:t>
            </a:r>
            <a:r>
              <a:rPr lang="en-US" dirty="0">
                <a:solidFill>
                  <a:srgbClr val="222222"/>
                </a:solidFill>
                <a:highlight>
                  <a:srgbClr val="FFFFFF"/>
                </a:highlight>
                <a:latin typeface="Arial"/>
                <a:ea typeface="Arial"/>
                <a:cs typeface="Arial"/>
                <a:sym typeface="Arial"/>
              </a:rPr>
              <a:t> and iBooks. </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If the client is ultimately publishing via Kindle, for example, they will be able to use a linked PDF file to export a linked, usable index. If they are using Word or InDesign, they will be able to export linked EPUB as well as linked PDF files, and then publish via Kindle or otherwise. </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endParaRPr lang="en-US" b="1"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b="1" dirty="0">
                <a:solidFill>
                  <a:srgbClr val="222222"/>
                </a:solidFill>
                <a:highlight>
                  <a:srgbClr val="FFFFFF"/>
                </a:highlight>
                <a:latin typeface="Arial"/>
                <a:ea typeface="Arial"/>
                <a:cs typeface="Arial"/>
                <a:sym typeface="Arial"/>
              </a:rPr>
              <a:t>Question: </a:t>
            </a:r>
            <a:r>
              <a:rPr lang="en-US" dirty="0">
                <a:solidFill>
                  <a:srgbClr val="222222"/>
                </a:solidFill>
                <a:highlight>
                  <a:srgbClr val="FFFFFF"/>
                </a:highlight>
                <a:latin typeface="Arial"/>
                <a:ea typeface="Arial"/>
                <a:cs typeface="Arial"/>
                <a:sym typeface="Arial"/>
              </a:rPr>
              <a:t>Is it enough to have the changes on the slide, or should I say some of this? PW: If audience is interested/I do think it’s important.</a:t>
            </a:r>
          </a:p>
          <a:p>
            <a:pPr marL="0" indent="0" defTabSz="93790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WG: Kindle Create, which replaced Kindle Textbook Creator in 2017, imports doc/docx and pdf files. It stores files in Kindle Package Format (KPF). It converts doc/docx files to reflowable KF8/EPUB for Kindle readers, and PDF files to fixed format special Kindle PDF format. – Many self-publishing authors follow this Kindle workflow. </a:t>
            </a:r>
          </a:p>
          <a:p>
            <a:pPr marL="0" indent="0" defTabSz="93790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NB: Kindle Direct Publishing (KDP) takes both Word and PDF files as well as EPUB; PDF files with links remain intact in Kindle </a:t>
            </a:r>
            <a:r>
              <a:rPr lang="en-US" dirty="0" err="1">
                <a:solidFill>
                  <a:srgbClr val="222222"/>
                </a:solidFill>
                <a:highlight>
                  <a:srgbClr val="FFFFFF"/>
                </a:highlight>
                <a:latin typeface="Arial"/>
                <a:ea typeface="Arial"/>
                <a:cs typeface="Arial"/>
                <a:sym typeface="Arial"/>
              </a:rPr>
              <a:t>ebooks</a:t>
            </a:r>
            <a:r>
              <a:rPr lang="en-US" dirty="0">
                <a:solidFill>
                  <a:srgbClr val="222222"/>
                </a:solidFill>
                <a:highlight>
                  <a:srgbClr val="FFFFFF"/>
                </a:highlight>
                <a:latin typeface="Arial"/>
                <a:ea typeface="Arial"/>
                <a:cs typeface="Arial"/>
                <a:sym typeface="Arial"/>
              </a:rPr>
              <a:t>. </a:t>
            </a:r>
            <a:endParaRPr dirty="0"/>
          </a:p>
        </p:txBody>
      </p:sp>
      <p:sp>
        <p:nvSpPr>
          <p:cNvPr id="106" name="Google Shape;106;p4: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lnSpc>
                <a:spcPct val="107916"/>
              </a:lnSpc>
              <a:spcBef>
                <a:spcPts val="0"/>
              </a:spcBef>
              <a:buClr>
                <a:schemeClr val="dk1"/>
              </a:buClr>
              <a:buSzPts val="1100"/>
            </a:pPr>
            <a:r>
              <a:rPr lang="en-US" dirty="0">
                <a:solidFill>
                  <a:srgbClr val="222222"/>
                </a:solidFill>
                <a:highlight>
                  <a:srgbClr val="FFFFFF"/>
                </a:highlight>
                <a:latin typeface="Arial"/>
                <a:ea typeface="Arial"/>
                <a:cs typeface="Arial"/>
                <a:sym typeface="Arial"/>
              </a:rPr>
              <a:t>This table shows the handling of terms, links and page numbers for EPUB/Kindle files. Kindle files are created based on EPUB files.</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Depending on the software used, the terms may be embedded or not, and may be linked or not. There are also variations in how multiple references and page numbers are treated. </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For the links, a distinction must be made between index terms and page numbers; if index terms are linked, page numbers are not displayed; if page numbers are linked, index terms are not linked. In a third case, linked running numbers are displayed instead of page numbers.</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Index entries can be inserted directly into the EPUB programs Sigil and </a:t>
            </a:r>
            <a:r>
              <a:rPr lang="en-US" dirty="0" err="1">
                <a:solidFill>
                  <a:srgbClr val="222222"/>
                </a:solidFill>
                <a:highlight>
                  <a:srgbClr val="FFFFFF"/>
                </a:highlight>
                <a:latin typeface="Arial"/>
                <a:ea typeface="Arial"/>
                <a:cs typeface="Arial"/>
                <a:sym typeface="Arial"/>
              </a:rPr>
              <a:t>Jutoh</a:t>
            </a:r>
            <a:r>
              <a:rPr lang="en-US" dirty="0">
                <a:solidFill>
                  <a:srgbClr val="222222"/>
                </a:solidFill>
                <a:highlight>
                  <a:srgbClr val="FFFFFF"/>
                </a:highlight>
                <a:latin typeface="Arial"/>
                <a:ea typeface="Arial"/>
                <a:cs typeface="Arial"/>
                <a:sym typeface="Arial"/>
              </a:rPr>
              <a:t>, as these programs have simple index functions. Only indented format is available, and instead of page numbers, running numbers are displayed.</a:t>
            </a:r>
            <a:endParaRPr dirty="0">
              <a:solidFill>
                <a:srgbClr val="222222"/>
              </a:solidFill>
              <a:highlight>
                <a:srgbClr val="FFFFFF"/>
              </a:highlight>
              <a:latin typeface="Arial"/>
              <a:ea typeface="Arial"/>
              <a:cs typeface="Arial"/>
              <a:sym typeface="Arial"/>
            </a:endParaRPr>
          </a:p>
          <a:p>
            <a:pPr marL="0" indent="0">
              <a:lnSpc>
                <a:spcPct val="107916"/>
              </a:lnSpc>
              <a:spcBef>
                <a:spcPts val="821"/>
              </a:spcBef>
              <a:buClr>
                <a:schemeClr val="dk1"/>
              </a:buClr>
              <a:buSzPts val="1100"/>
            </a:pPr>
            <a:r>
              <a:rPr lang="en-US" dirty="0">
                <a:solidFill>
                  <a:srgbClr val="222222"/>
                </a:solidFill>
                <a:highlight>
                  <a:srgbClr val="FFFFFF"/>
                </a:highlight>
                <a:latin typeface="Arial"/>
                <a:ea typeface="Arial"/>
                <a:cs typeface="Arial"/>
                <a:sym typeface="Arial"/>
              </a:rPr>
              <a:t>So for example, with InDesign, PDF, Word and </a:t>
            </a:r>
            <a:r>
              <a:rPr lang="en-US" dirty="0" err="1">
                <a:solidFill>
                  <a:srgbClr val="222222"/>
                </a:solidFill>
                <a:highlight>
                  <a:srgbClr val="FFFFFF"/>
                </a:highlight>
                <a:latin typeface="Arial"/>
                <a:ea typeface="Arial"/>
                <a:cs typeface="Arial"/>
                <a:sym typeface="Arial"/>
              </a:rPr>
              <a:t>TExtract</a:t>
            </a:r>
            <a:r>
              <a:rPr lang="en-US" dirty="0">
                <a:solidFill>
                  <a:srgbClr val="222222"/>
                </a:solidFill>
                <a:highlight>
                  <a:srgbClr val="FFFFFF"/>
                </a:highlight>
                <a:latin typeface="Arial"/>
                <a:ea typeface="Arial"/>
                <a:cs typeface="Arial"/>
                <a:sym typeface="Arial"/>
              </a:rPr>
              <a:t>, index terms are embedded, multiple references are shown as printed page numbers, and page numbers are displayed and linked. With </a:t>
            </a:r>
            <a:r>
              <a:rPr lang="en-US" dirty="0" err="1">
                <a:solidFill>
                  <a:srgbClr val="222222"/>
                </a:solidFill>
                <a:highlight>
                  <a:srgbClr val="FFFFFF"/>
                </a:highlight>
                <a:latin typeface="Arial"/>
                <a:ea typeface="Arial"/>
                <a:cs typeface="Arial"/>
                <a:sym typeface="Arial"/>
              </a:rPr>
              <a:t>Jutoh</a:t>
            </a:r>
            <a:r>
              <a:rPr lang="en-US" dirty="0">
                <a:solidFill>
                  <a:srgbClr val="222222"/>
                </a:solidFill>
                <a:highlight>
                  <a:srgbClr val="FFFFFF"/>
                </a:highlight>
                <a:latin typeface="Arial"/>
                <a:ea typeface="Arial"/>
                <a:cs typeface="Arial"/>
                <a:sym typeface="Arial"/>
              </a:rPr>
              <a:t>, on the other hand, index terms are embedded, multiple references are shown as linked running numbers, and page numbers are not displayed. </a:t>
            </a:r>
            <a:endParaRPr sz="1800" dirty="0">
              <a:solidFill>
                <a:srgbClr val="000000"/>
              </a:solidFill>
              <a:latin typeface="Quattrocento Sans"/>
              <a:ea typeface="Quattrocento Sans"/>
              <a:cs typeface="Quattrocento Sans"/>
              <a:sym typeface="Quattrocento Sans"/>
            </a:endParaRPr>
          </a:p>
        </p:txBody>
      </p:sp>
      <p:sp>
        <p:nvSpPr>
          <p:cNvPr id="138" name="Google Shape;138;p5: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300"/>
            </a:pPr>
            <a:fld id="{00000000-1234-1234-1234-123412341234}" type="slidenum">
              <a:rPr lang="en-US" sz="1300">
                <a:latin typeface="Gill Sans"/>
                <a:ea typeface="Gill Sans"/>
                <a:cs typeface="Gill Sans"/>
                <a:sym typeface="Gill Sans"/>
              </a:rPr>
              <a:pPr algn="r">
                <a:buSzPts val="1300"/>
              </a:pPr>
              <a:t>5</a:t>
            </a:fld>
            <a:endParaRPr sz="1300">
              <a:latin typeface="Gill Sans"/>
              <a:ea typeface="Gill Sans"/>
              <a:cs typeface="Gill Sans"/>
              <a:sym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234475" indent="0">
              <a:spcBef>
                <a:spcPts val="369"/>
              </a:spcBef>
            </a:pPr>
            <a:r>
              <a:rPr lang="en-US" dirty="0"/>
              <a:t>IMPORTANT: Embedded markers are NOT necessarily linked!</a:t>
            </a:r>
          </a:p>
          <a:p>
            <a:pPr marL="234475" indent="0"/>
            <a:r>
              <a:rPr lang="en-US" b="0" dirty="0">
                <a:solidFill>
                  <a:srgbClr val="000000"/>
                </a:solidFill>
                <a:latin typeface="Quattrocento Sans"/>
                <a:ea typeface="Quattrocento Sans"/>
                <a:cs typeface="Quattrocento Sans"/>
                <a:sym typeface="Quattrocento Sans"/>
              </a:rPr>
              <a:t>Manual activation </a:t>
            </a:r>
            <a:r>
              <a:rPr lang="en-US" dirty="0">
                <a:solidFill>
                  <a:srgbClr val="000000"/>
                </a:solidFill>
                <a:latin typeface="Quattrocento Sans"/>
                <a:ea typeface="Quattrocento Sans"/>
                <a:cs typeface="Quattrocento Sans"/>
                <a:sym typeface="Quattrocento Sans"/>
              </a:rPr>
              <a:t>of links can be done in Word or with any HTML/XML tool. Manual activation takes time, however, and is tedious.</a:t>
            </a:r>
            <a:endParaRPr lang="en-US" dirty="0"/>
          </a:p>
          <a:p>
            <a:pPr marL="234475" indent="0"/>
            <a:r>
              <a:rPr lang="en-US" b="0" dirty="0">
                <a:solidFill>
                  <a:srgbClr val="000000"/>
                </a:solidFill>
                <a:latin typeface="Quattrocento Sans"/>
                <a:ea typeface="Quattrocento Sans"/>
                <a:cs typeface="Quattrocento Sans"/>
                <a:sym typeface="Quattrocento Sans"/>
              </a:rPr>
              <a:t>Unlinked / unembedded </a:t>
            </a:r>
            <a:r>
              <a:rPr lang="en-US" dirty="0">
                <a:solidFill>
                  <a:srgbClr val="000000"/>
                </a:solidFill>
                <a:latin typeface="Quattrocento Sans"/>
                <a:ea typeface="Quattrocento Sans"/>
                <a:cs typeface="Quattrocento Sans"/>
                <a:sym typeface="Quattrocento Sans"/>
              </a:rPr>
              <a:t>indexes in Word can be exported and then activated.</a:t>
            </a:r>
            <a:endParaRPr lang="en-US" dirty="0"/>
          </a:p>
          <a:p>
            <a:pPr marL="234475" indent="0"/>
            <a:r>
              <a:rPr lang="en-US" b="0" dirty="0">
                <a:solidFill>
                  <a:schemeClr val="tx1"/>
                </a:solidFill>
                <a:latin typeface="Quattrocento Sans"/>
                <a:ea typeface="Quattrocento Sans"/>
                <a:cs typeface="Quattrocento Sans"/>
                <a:sym typeface="Quattrocento Sans"/>
              </a:rPr>
              <a:t>Index Manager is a stand-alone program which embeds indexes into Word, InDesign, and XML files. It </a:t>
            </a:r>
            <a:r>
              <a:rPr lang="en-US" dirty="0">
                <a:solidFill>
                  <a:schemeClr val="tx1"/>
                </a:solidFill>
                <a:latin typeface="Quattrocento Sans"/>
                <a:ea typeface="Quattrocento Sans"/>
                <a:cs typeface="Quattrocento Sans"/>
                <a:sym typeface="Quattrocento Sans"/>
              </a:rPr>
              <a:t>can also export HTML files with links.</a:t>
            </a:r>
            <a:endParaRPr lang="en-US" dirty="0">
              <a:solidFill>
                <a:schemeClr val="tx1"/>
              </a:solidFill>
            </a:endParaRPr>
          </a:p>
          <a:p>
            <a:pPr marL="234475" indent="0">
              <a:spcBef>
                <a:spcPts val="369"/>
              </a:spcBef>
            </a:pPr>
            <a:r>
              <a:rPr lang="en-US" b="0" dirty="0" err="1">
                <a:solidFill>
                  <a:srgbClr val="000000"/>
                </a:solidFill>
                <a:latin typeface="Quattrocento Sans"/>
                <a:ea typeface="Quattrocento Sans"/>
                <a:cs typeface="Quattrocento Sans"/>
                <a:sym typeface="Quattrocento Sans"/>
              </a:rPr>
              <a:t>IXMLembedder</a:t>
            </a:r>
            <a:r>
              <a:rPr lang="en-US" b="0" dirty="0">
                <a:solidFill>
                  <a:srgbClr val="000000"/>
                </a:solidFill>
                <a:latin typeface="Quattrocento Sans"/>
                <a:ea typeface="Quattrocento Sans"/>
                <a:cs typeface="Quattrocento Sans"/>
                <a:sym typeface="Quattrocento Sans"/>
              </a:rPr>
              <a:t> </a:t>
            </a:r>
            <a:r>
              <a:rPr lang="en-US" dirty="0">
                <a:solidFill>
                  <a:srgbClr val="000000"/>
                </a:solidFill>
                <a:latin typeface="Quattrocento Sans"/>
                <a:ea typeface="Quattrocento Sans"/>
                <a:cs typeface="Quattrocento Sans"/>
                <a:sym typeface="Quattrocento Sans"/>
              </a:rPr>
              <a:t>is a </a:t>
            </a:r>
            <a:r>
              <a:rPr lang="en-US" b="0" dirty="0">
                <a:solidFill>
                  <a:srgbClr val="000000"/>
                </a:solidFill>
                <a:latin typeface="Quattrocento Sans"/>
                <a:ea typeface="Quattrocento Sans"/>
                <a:cs typeface="Quattrocento Sans"/>
                <a:sym typeface="Quattrocento Sans"/>
              </a:rPr>
              <a:t>stand-alone program </a:t>
            </a:r>
            <a:r>
              <a:rPr lang="en-US" dirty="0">
                <a:solidFill>
                  <a:srgbClr val="000000"/>
                </a:solidFill>
                <a:latin typeface="Quattrocento Sans"/>
                <a:ea typeface="Quattrocento Sans"/>
                <a:cs typeface="Quattrocento Sans"/>
                <a:sym typeface="Quattrocento Sans"/>
              </a:rPr>
              <a:t>and a</a:t>
            </a:r>
            <a:r>
              <a:rPr lang="en-US" b="1" dirty="0">
                <a:solidFill>
                  <a:srgbClr val="000000"/>
                </a:solidFill>
                <a:latin typeface="Quattrocento Sans"/>
                <a:ea typeface="Quattrocento Sans"/>
                <a:cs typeface="Quattrocento Sans"/>
                <a:sym typeface="Quattrocento Sans"/>
              </a:rPr>
              <a:t> </a:t>
            </a:r>
            <a:r>
              <a:rPr lang="en-US" b="0" dirty="0">
                <a:solidFill>
                  <a:srgbClr val="000000"/>
                </a:solidFill>
                <a:latin typeface="Quattrocento Sans"/>
                <a:ea typeface="Quattrocento Sans"/>
                <a:cs typeface="Quattrocento Sans"/>
                <a:sym typeface="Quattrocento Sans"/>
              </a:rPr>
              <a:t>Word add-in which </a:t>
            </a:r>
            <a:r>
              <a:rPr lang="en-US" dirty="0">
                <a:solidFill>
                  <a:srgbClr val="000000"/>
                </a:solidFill>
                <a:latin typeface="Quattrocento Sans"/>
                <a:ea typeface="Quattrocento Sans"/>
                <a:cs typeface="Quattrocento Sans"/>
                <a:sym typeface="Quattrocento Sans"/>
              </a:rPr>
              <a:t>embeds index markers. It does not activate those markers or turn them into active links</a:t>
            </a:r>
            <a:r>
              <a:rPr lang="en-US" b="1" dirty="0">
                <a:solidFill>
                  <a:srgbClr val="000000"/>
                </a:solidFill>
                <a:latin typeface="Quattrocento Sans"/>
                <a:ea typeface="Quattrocento Sans"/>
                <a:cs typeface="Quattrocento Sans"/>
                <a:sym typeface="Quattrocento Sans"/>
              </a:rPr>
              <a:t>.</a:t>
            </a:r>
            <a:endParaRPr dirty="0"/>
          </a:p>
          <a:p>
            <a:pPr marL="234475" indent="0">
              <a:spcBef>
                <a:spcPts val="369"/>
              </a:spcBef>
            </a:pPr>
            <a:r>
              <a:rPr lang="en-US" b="0" dirty="0" err="1">
                <a:solidFill>
                  <a:srgbClr val="000000"/>
                </a:solidFill>
                <a:latin typeface="Quattrocento Sans"/>
                <a:ea typeface="Quattrocento Sans"/>
                <a:cs typeface="Quattrocento Sans"/>
                <a:sym typeface="Quattrocento Sans"/>
              </a:rPr>
              <a:t>WordEmbed</a:t>
            </a:r>
            <a:r>
              <a:rPr lang="en-US" b="1" dirty="0">
                <a:solidFill>
                  <a:srgbClr val="000000"/>
                </a:solidFill>
                <a:latin typeface="Quattrocento Sans"/>
                <a:ea typeface="Quattrocento Sans"/>
                <a:cs typeface="Quattrocento Sans"/>
                <a:sym typeface="Quattrocento Sans"/>
              </a:rPr>
              <a:t>, </a:t>
            </a:r>
            <a:r>
              <a:rPr lang="en-US" b="0" dirty="0" err="1">
                <a:solidFill>
                  <a:srgbClr val="000000"/>
                </a:solidFill>
                <a:latin typeface="Quattrocento Sans"/>
                <a:ea typeface="Quattrocento Sans"/>
                <a:cs typeface="Quattrocento Sans"/>
                <a:sym typeface="Quattrocento Sans"/>
              </a:rPr>
              <a:t>DEXembed</a:t>
            </a:r>
            <a:r>
              <a:rPr lang="en-US" b="1" dirty="0">
                <a:solidFill>
                  <a:srgbClr val="000000"/>
                </a:solidFill>
                <a:latin typeface="Quattrocento Sans"/>
                <a:ea typeface="Quattrocento Sans"/>
                <a:cs typeface="Quattrocento Sans"/>
                <a:sym typeface="Quattrocento Sans"/>
              </a:rPr>
              <a:t>, </a:t>
            </a:r>
            <a:r>
              <a:rPr lang="en-US" b="0" dirty="0">
                <a:solidFill>
                  <a:srgbClr val="000000"/>
                </a:solidFill>
                <a:latin typeface="Quattrocento Sans"/>
                <a:ea typeface="Quattrocento Sans"/>
                <a:cs typeface="Quattrocento Sans"/>
                <a:sym typeface="Quattrocento Sans"/>
              </a:rPr>
              <a:t>and </a:t>
            </a:r>
            <a:r>
              <a:rPr lang="en-US" b="0" dirty="0" err="1">
                <a:solidFill>
                  <a:srgbClr val="000000"/>
                </a:solidFill>
                <a:latin typeface="Quattrocento Sans"/>
                <a:ea typeface="Quattrocento Sans"/>
                <a:cs typeface="Quattrocento Sans"/>
                <a:sym typeface="Quattrocento Sans"/>
              </a:rPr>
              <a:t>DEXter</a:t>
            </a:r>
            <a:r>
              <a:rPr lang="en-US" b="0" dirty="0">
                <a:solidFill>
                  <a:srgbClr val="000000"/>
                </a:solidFill>
                <a:latin typeface="Quattrocento Sans"/>
                <a:ea typeface="Quattrocento Sans"/>
                <a:cs typeface="Quattrocento Sans"/>
                <a:sym typeface="Quattrocento Sans"/>
              </a:rPr>
              <a:t> are</a:t>
            </a:r>
            <a:r>
              <a:rPr lang="en-US" b="1" dirty="0">
                <a:solidFill>
                  <a:srgbClr val="000000"/>
                </a:solidFill>
                <a:latin typeface="Quattrocento Sans"/>
                <a:ea typeface="Quattrocento Sans"/>
                <a:cs typeface="Quattrocento Sans"/>
                <a:sym typeface="Quattrocento Sans"/>
              </a:rPr>
              <a:t> </a:t>
            </a:r>
            <a:r>
              <a:rPr lang="en-US" b="0" dirty="0">
                <a:solidFill>
                  <a:srgbClr val="000000"/>
                </a:solidFill>
                <a:latin typeface="Quattrocento Sans"/>
                <a:ea typeface="Quattrocento Sans"/>
                <a:cs typeface="Quattrocento Sans"/>
                <a:sym typeface="Quattrocento Sans"/>
              </a:rPr>
              <a:t>Word add-ins which embed index markers but also do not </a:t>
            </a:r>
            <a:r>
              <a:rPr lang="en-US" dirty="0">
                <a:solidFill>
                  <a:srgbClr val="000000"/>
                </a:solidFill>
                <a:latin typeface="Quattrocento Sans"/>
                <a:ea typeface="Quattrocento Sans"/>
                <a:cs typeface="Quattrocento Sans"/>
                <a:sym typeface="Quattrocento Sans"/>
              </a:rPr>
              <a:t>activate indexes.</a:t>
            </a:r>
            <a:endParaRPr b="1" dirty="0">
              <a:solidFill>
                <a:srgbClr val="000000"/>
              </a:solidFill>
              <a:latin typeface="Quattrocento Sans"/>
              <a:ea typeface="Quattrocento Sans"/>
              <a:cs typeface="Quattrocento Sans"/>
              <a:sym typeface="Quattrocento Sans"/>
            </a:endParaRPr>
          </a:p>
          <a:p>
            <a:pPr marL="234475" indent="0">
              <a:spcBef>
                <a:spcPts val="369"/>
              </a:spcBef>
            </a:pPr>
            <a:r>
              <a:rPr lang="en-US" b="0" dirty="0" err="1">
                <a:solidFill>
                  <a:schemeClr val="tx1"/>
                </a:solidFill>
                <a:latin typeface="Quattrocento Sans"/>
                <a:ea typeface="Quattrocento Sans"/>
                <a:cs typeface="Quattrocento Sans"/>
                <a:sym typeface="Quattrocento Sans"/>
              </a:rPr>
              <a:t>TExtract</a:t>
            </a:r>
            <a:r>
              <a:rPr lang="en-US" b="0" dirty="0">
                <a:solidFill>
                  <a:schemeClr val="tx1"/>
                </a:solidFill>
                <a:latin typeface="Quattrocento Sans"/>
                <a:ea typeface="Quattrocento Sans"/>
                <a:cs typeface="Quattrocento Sans"/>
                <a:sym typeface="Quattrocento Sans"/>
              </a:rPr>
              <a:t> is a stand-alone program for indexing </a:t>
            </a:r>
            <a:r>
              <a:rPr lang="en-US" dirty="0">
                <a:solidFill>
                  <a:schemeClr val="tx1"/>
                </a:solidFill>
                <a:latin typeface="Quattrocento Sans"/>
                <a:ea typeface="Quattrocento Sans"/>
                <a:cs typeface="Quattrocento Sans"/>
                <a:sym typeface="Quattrocento Sans"/>
              </a:rPr>
              <a:t>PDF and Word files. It also exports PDF-based indexes to EPUB files (</a:t>
            </a:r>
            <a:r>
              <a:rPr lang="en-US" i="1" dirty="0">
                <a:solidFill>
                  <a:schemeClr val="tx1"/>
                </a:solidFill>
                <a:latin typeface="Quattrocento Sans"/>
                <a:ea typeface="Quattrocento Sans"/>
                <a:cs typeface="Quattrocento Sans"/>
                <a:sym typeface="Quattrocento Sans"/>
              </a:rPr>
              <a:t>see also </a:t>
            </a:r>
            <a:r>
              <a:rPr lang="en-US" dirty="0">
                <a:solidFill>
                  <a:schemeClr val="tx1"/>
                </a:solidFill>
                <a:latin typeface="Quattrocento Sans"/>
                <a:ea typeface="Quattrocento Sans"/>
                <a:cs typeface="Quattrocento Sans"/>
                <a:sym typeface="Quattrocento Sans"/>
              </a:rPr>
              <a:t>PDF Source Files slide).</a:t>
            </a:r>
            <a:endParaRPr dirty="0">
              <a:solidFill>
                <a:schemeClr val="tx1"/>
              </a:solidFill>
            </a:endParaRPr>
          </a:p>
          <a:p>
            <a:pPr marL="234475" indent="0">
              <a:spcBef>
                <a:spcPts val="369"/>
              </a:spcBef>
            </a:pPr>
            <a:r>
              <a:rPr lang="en-US" b="0" dirty="0" err="1">
                <a:solidFill>
                  <a:schemeClr val="tx1"/>
                </a:solidFill>
                <a:latin typeface="Quattrocento Sans"/>
                <a:ea typeface="Quattrocento Sans"/>
                <a:cs typeface="Quattrocento Sans"/>
                <a:sym typeface="Quattrocento Sans"/>
              </a:rPr>
              <a:t>IndexExploit</a:t>
            </a:r>
            <a:r>
              <a:rPr lang="en-US" b="0" dirty="0">
                <a:solidFill>
                  <a:schemeClr val="tx1"/>
                </a:solidFill>
                <a:latin typeface="Quattrocento Sans"/>
                <a:ea typeface="Quattrocento Sans"/>
                <a:cs typeface="Quattrocento Sans"/>
                <a:sym typeface="Quattrocento Sans"/>
              </a:rPr>
              <a:t> is a Word add-in that adds page number links in PDF file copies. </a:t>
            </a:r>
          </a:p>
          <a:p>
            <a:pPr marL="234475" indent="0">
              <a:spcBef>
                <a:spcPts val="369"/>
              </a:spcBef>
            </a:pPr>
            <a:r>
              <a:rPr lang="en-US" b="0" dirty="0" err="1">
                <a:solidFill>
                  <a:schemeClr val="tx1"/>
                </a:solidFill>
                <a:latin typeface="Quattrocento Sans"/>
                <a:ea typeface="Quattrocento Sans"/>
                <a:cs typeface="Quattrocento Sans"/>
                <a:sym typeface="Quattrocento Sans"/>
              </a:rPr>
              <a:t>IndexLinker</a:t>
            </a:r>
            <a:r>
              <a:rPr lang="en-US" b="0" dirty="0">
                <a:solidFill>
                  <a:schemeClr val="tx1"/>
                </a:solidFill>
                <a:latin typeface="Quattrocento Sans"/>
                <a:ea typeface="Quattrocento Sans"/>
                <a:cs typeface="Quattrocento Sans"/>
                <a:sym typeface="Quattrocento Sans"/>
              </a:rPr>
              <a:t> </a:t>
            </a:r>
            <a:r>
              <a:rPr lang="en-US" dirty="0">
                <a:solidFill>
                  <a:schemeClr val="tx1"/>
                </a:solidFill>
                <a:latin typeface="Quattrocento Sans"/>
                <a:ea typeface="Quattrocento Sans"/>
                <a:cs typeface="Quattrocento Sans"/>
                <a:sym typeface="Quattrocento Sans"/>
              </a:rPr>
              <a:t>is a Word add-in that links index entries. It is not suitable for larger, complex indexes, however. (Automatic linking in Word is not recognized.) </a:t>
            </a:r>
            <a:endParaRPr dirty="0">
              <a:solidFill>
                <a:schemeClr val="tx1"/>
              </a:solidFill>
            </a:endParaRPr>
          </a:p>
          <a:p>
            <a:pPr marL="234475" indent="0">
              <a:spcBef>
                <a:spcPts val="369"/>
              </a:spcBef>
            </a:pPr>
            <a:r>
              <a:rPr lang="en-US" b="0" dirty="0" err="1">
                <a:solidFill>
                  <a:schemeClr val="tx1"/>
                </a:solidFill>
                <a:latin typeface="Quattrocento Sans"/>
                <a:ea typeface="Quattrocento Sans"/>
                <a:cs typeface="Quattrocento Sans"/>
                <a:sym typeface="Quattrocento Sans"/>
              </a:rPr>
              <a:t>AutoBookmark</a:t>
            </a:r>
            <a:r>
              <a:rPr lang="en-US" b="0" dirty="0">
                <a:solidFill>
                  <a:schemeClr val="tx1"/>
                </a:solidFill>
                <a:latin typeface="Quattrocento Sans"/>
                <a:ea typeface="Quattrocento Sans"/>
                <a:cs typeface="Quattrocento Sans"/>
                <a:sym typeface="Quattrocento Sans"/>
              </a:rPr>
              <a:t> is a new Acrobat plug-in</a:t>
            </a:r>
            <a:r>
              <a:rPr lang="en-US" dirty="0">
                <a:solidFill>
                  <a:schemeClr val="tx1"/>
                </a:solidFill>
                <a:latin typeface="Quattrocento Sans"/>
                <a:ea typeface="Quattrocento Sans"/>
                <a:cs typeface="Quattrocento Sans"/>
                <a:sym typeface="Quattrocento Sans"/>
              </a:rPr>
              <a:t> in </a:t>
            </a:r>
            <a:r>
              <a:rPr lang="en-US" b="0" dirty="0">
                <a:solidFill>
                  <a:schemeClr val="tx1"/>
                </a:solidFill>
                <a:latin typeface="Quattrocento Sans"/>
                <a:ea typeface="Quattrocento Sans"/>
                <a:cs typeface="Quattrocento Sans"/>
                <a:sym typeface="Quattrocento Sans"/>
              </a:rPr>
              <a:t>place of Sonar Activate.</a:t>
            </a:r>
            <a:endParaRPr dirty="0">
              <a:solidFill>
                <a:schemeClr val="tx1"/>
              </a:solidFill>
            </a:endParaRPr>
          </a:p>
          <a:p>
            <a:pPr marL="234475" indent="0">
              <a:spcBef>
                <a:spcPts val="369"/>
              </a:spcBef>
            </a:pPr>
            <a:r>
              <a:rPr lang="en-US" b="0" dirty="0" err="1">
                <a:solidFill>
                  <a:schemeClr val="tx1"/>
                </a:solidFill>
                <a:latin typeface="Quattrocento Sans"/>
                <a:ea typeface="Quattrocento Sans"/>
                <a:cs typeface="Quattrocento Sans"/>
                <a:sym typeface="Quattrocento Sans"/>
              </a:rPr>
              <a:t>Jutoh</a:t>
            </a:r>
            <a:r>
              <a:rPr lang="en-US" dirty="0">
                <a:solidFill>
                  <a:schemeClr val="tx1"/>
                </a:solidFill>
                <a:latin typeface="Quattrocento Sans"/>
                <a:ea typeface="Quattrocento Sans"/>
                <a:cs typeface="Quattrocento Sans"/>
                <a:sym typeface="Quattrocento Sans"/>
              </a:rPr>
              <a:t>, a stand-alone EPUB creation program, imports Word files and activates embedded indexes</a:t>
            </a:r>
            <a:r>
              <a:rPr lang="en-US">
                <a:solidFill>
                  <a:schemeClr val="tx1"/>
                </a:solidFill>
                <a:latin typeface="Quattrocento Sans"/>
                <a:ea typeface="Quattrocento Sans"/>
                <a:cs typeface="Quattrocento Sans"/>
                <a:sym typeface="Quattrocento Sans"/>
              </a:rPr>
              <a:t>. </a:t>
            </a:r>
            <a:endParaRPr dirty="0">
              <a:solidFill>
                <a:schemeClr val="tx1"/>
              </a:solidFill>
            </a:endParaRPr>
          </a:p>
          <a:p>
            <a:pPr marL="234475" indent="0">
              <a:spcBef>
                <a:spcPts val="369"/>
              </a:spcBef>
            </a:pPr>
            <a:r>
              <a:rPr lang="en-US" b="0" dirty="0">
                <a:solidFill>
                  <a:srgbClr val="000000"/>
                </a:solidFill>
                <a:latin typeface="Quattrocento Sans"/>
                <a:ea typeface="Quattrocento Sans"/>
                <a:cs typeface="Quattrocento Sans"/>
                <a:sym typeface="Quattrocento Sans"/>
              </a:rPr>
              <a:t>Calibre </a:t>
            </a:r>
            <a:r>
              <a:rPr lang="en-US" dirty="0">
                <a:solidFill>
                  <a:srgbClr val="000000"/>
                </a:solidFill>
                <a:latin typeface="Quattrocento Sans"/>
                <a:ea typeface="Quattrocento Sans"/>
                <a:cs typeface="Quattrocento Sans"/>
                <a:sym typeface="Quattrocento Sans"/>
              </a:rPr>
              <a:t>is a stand-alone </a:t>
            </a:r>
            <a:r>
              <a:rPr lang="en-US" dirty="0" err="1">
                <a:solidFill>
                  <a:srgbClr val="000000"/>
                </a:solidFill>
                <a:latin typeface="Quattrocento Sans"/>
                <a:ea typeface="Quattrocento Sans"/>
                <a:cs typeface="Quattrocento Sans"/>
                <a:sym typeface="Quattrocento Sans"/>
              </a:rPr>
              <a:t>ebook</a:t>
            </a:r>
            <a:r>
              <a:rPr lang="en-US" dirty="0">
                <a:solidFill>
                  <a:srgbClr val="000000"/>
                </a:solidFill>
                <a:latin typeface="Quattrocento Sans"/>
                <a:ea typeface="Quattrocento Sans"/>
                <a:cs typeface="Quattrocento Sans"/>
                <a:sym typeface="Quattrocento Sans"/>
              </a:rPr>
              <a:t> manager which converts Word files to EPUBs (without active links) and PDF files to EPUBs (with active indexes).</a:t>
            </a:r>
          </a:p>
        </p:txBody>
      </p:sp>
      <p:sp>
        <p:nvSpPr>
          <p:cNvPr id="146" name="Google Shape;146;p9: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300"/>
            </a:pPr>
            <a:fld id="{00000000-1234-1234-1234-123412341234}" type="slidenum">
              <a:rPr lang="en-US" sz="1300">
                <a:latin typeface="Gill Sans"/>
                <a:ea typeface="Gill Sans"/>
                <a:cs typeface="Gill Sans"/>
                <a:sym typeface="Gill Sans"/>
              </a:rPr>
              <a:pPr algn="r">
                <a:buSzPts val="1300"/>
              </a:pPr>
              <a:t>6</a:t>
            </a:fld>
            <a:endParaRPr sz="1300">
              <a:latin typeface="Gill Sans"/>
              <a:ea typeface="Gill Sans"/>
              <a:cs typeface="Gill Sans"/>
              <a:sym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0" indent="0">
              <a:spcBef>
                <a:spcPts val="369"/>
              </a:spcBef>
            </a:pPr>
            <a:r>
              <a:rPr lang="en-US" sz="1400" dirty="0"/>
              <a:t>InDesign’s index module creates linked page references for PDFs, for page ranges (start and ending page numbers) as well as for single page numbers. It does NOT link the second page reference in page range references in EPUB output files, however. </a:t>
            </a:r>
            <a:endParaRPr dirty="0"/>
          </a:p>
          <a:p>
            <a:pPr marL="0" indent="0">
              <a:spcBef>
                <a:spcPts val="369"/>
              </a:spcBef>
            </a:pPr>
            <a:endParaRPr sz="1400" dirty="0"/>
          </a:p>
          <a:p>
            <a:pPr marL="0" indent="0">
              <a:spcBef>
                <a:spcPts val="369"/>
              </a:spcBef>
            </a:pPr>
            <a:endParaRPr sz="1400" dirty="0"/>
          </a:p>
        </p:txBody>
      </p:sp>
      <p:sp>
        <p:nvSpPr>
          <p:cNvPr id="175" name="Google Shape;175;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6378492cd_0_0:notes"/>
          <p:cNvSpPr txBox="1">
            <a:spLocks noGrp="1"/>
          </p:cNvSpPr>
          <p:nvPr>
            <p:ph type="body" idx="1"/>
          </p:nvPr>
        </p:nvSpPr>
        <p:spPr>
          <a:xfrm>
            <a:off x="731520" y="4560570"/>
            <a:ext cx="5852181" cy="4320628"/>
          </a:xfrm>
          <a:prstGeom prst="rect">
            <a:avLst/>
          </a:prstGeom>
          <a:noFill/>
          <a:ln>
            <a:noFill/>
          </a:ln>
        </p:spPr>
        <p:txBody>
          <a:bodyPr spcFirstLastPara="1" wrap="square" lIns="96621" tIns="48310" rIns="96621" bIns="48310" anchor="t" anchorCtr="0">
            <a:noAutofit/>
          </a:bodyPr>
          <a:lstStyle/>
          <a:p>
            <a:pPr marL="0" indent="0">
              <a:spcBef>
                <a:spcPts val="369"/>
              </a:spcBef>
            </a:pPr>
            <a:r>
              <a:rPr lang="en-US" sz="1400" dirty="0"/>
              <a:t>FrameMaker is still widely used in technical communication. Many technical editorial offices create indexes in-house.</a:t>
            </a:r>
            <a:endParaRPr dirty="0"/>
          </a:p>
          <a:p>
            <a:pPr marL="0" indent="0">
              <a:spcBef>
                <a:spcPts val="369"/>
              </a:spcBef>
            </a:pPr>
            <a:endParaRPr sz="1400" dirty="0"/>
          </a:p>
          <a:p>
            <a:pPr marL="0" indent="0">
              <a:spcBef>
                <a:spcPts val="369"/>
              </a:spcBef>
            </a:pPr>
            <a:r>
              <a:rPr lang="en-US" sz="1400" dirty="0"/>
              <a:t>FrameMaker exports linked indexes to EPUB and XML/HTML formats.</a:t>
            </a:r>
            <a:endParaRPr sz="1400" dirty="0"/>
          </a:p>
          <a:p>
            <a:pPr marL="0" indent="0">
              <a:spcBef>
                <a:spcPts val="369"/>
              </a:spcBef>
            </a:pPr>
            <a:endParaRPr sz="1400" dirty="0"/>
          </a:p>
          <a:p>
            <a:pPr marL="0" indent="0">
              <a:spcBef>
                <a:spcPts val="369"/>
              </a:spcBef>
            </a:pPr>
            <a:r>
              <a:rPr lang="en-US" sz="1400" dirty="0"/>
              <a:t>NOTE: Page number references in indexes are not displayed in EPUB files exported from FrameMaker. FrameMaker-created EPUB indexes link directly from index headings and terms; in case of multiple references, terms are simply repeated.</a:t>
            </a:r>
            <a:endParaRPr dirty="0"/>
          </a:p>
          <a:p>
            <a:pPr marL="0" indent="0">
              <a:spcBef>
                <a:spcPts val="369"/>
              </a:spcBef>
            </a:pPr>
            <a:endParaRPr sz="1400" dirty="0"/>
          </a:p>
          <a:p>
            <a:pPr marL="0" indent="0">
              <a:spcBef>
                <a:spcPts val="369"/>
              </a:spcBef>
            </a:pPr>
            <a:r>
              <a:rPr lang="en-US" sz="1400" dirty="0" err="1"/>
              <a:t>IXgen</a:t>
            </a:r>
            <a:r>
              <a:rPr lang="en-US" sz="1400" dirty="0"/>
              <a:t> is still supported (2022).</a:t>
            </a:r>
            <a:endParaRPr dirty="0"/>
          </a:p>
          <a:p>
            <a:pPr marL="0" indent="0">
              <a:spcBef>
                <a:spcPts val="369"/>
              </a:spcBef>
            </a:pPr>
            <a:endParaRPr sz="1400" dirty="0"/>
          </a:p>
        </p:txBody>
      </p:sp>
      <p:sp>
        <p:nvSpPr>
          <p:cNvPr id="199" name="Google Shape;199;g146378492cd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731521" y="4560571"/>
            <a:ext cx="5852160" cy="4320540"/>
          </a:xfrm>
          <a:prstGeom prst="rect">
            <a:avLst/>
          </a:prstGeom>
          <a:noFill/>
          <a:ln>
            <a:noFill/>
          </a:ln>
        </p:spPr>
        <p:txBody>
          <a:bodyPr spcFirstLastPara="1" wrap="square" lIns="96621" tIns="48310" rIns="96621" bIns="48310" anchor="t" anchorCtr="0">
            <a:noAutofit/>
          </a:bodyPr>
          <a:lstStyle/>
          <a:p>
            <a:pPr marL="293094" indent="-201909">
              <a:spcBef>
                <a:spcPts val="0"/>
              </a:spcBef>
            </a:pPr>
            <a:r>
              <a:rPr lang="en-US" sz="1300" dirty="0">
                <a:latin typeface="Quattrocento Sans"/>
                <a:ea typeface="Quattrocento Sans"/>
                <a:cs typeface="Quattrocento Sans"/>
                <a:sym typeface="Quattrocento Sans"/>
              </a:rPr>
              <a:t>NB: with </a:t>
            </a:r>
            <a:r>
              <a:rPr lang="en-US" sz="1300" dirty="0" err="1">
                <a:latin typeface="Quattrocento Sans"/>
                <a:ea typeface="Quattrocento Sans"/>
                <a:cs typeface="Quattrocento Sans"/>
                <a:sym typeface="Quattrocento Sans"/>
              </a:rPr>
              <a:t>IndexManager</a:t>
            </a:r>
            <a:r>
              <a:rPr lang="en-US" sz="1300" dirty="0">
                <a:latin typeface="Quattrocento Sans"/>
                <a:ea typeface="Quattrocento Sans"/>
                <a:cs typeface="Quattrocento Sans"/>
                <a:sym typeface="Quattrocento Sans"/>
              </a:rPr>
              <a:t> you can also import a Word version of a PDF (formatted to match pagination) and thereby create an index in a Word version of the manuscript which could later be activated,</a:t>
            </a:r>
            <a:endParaRPr sz="1300" dirty="0">
              <a:latin typeface="Quattrocento Sans"/>
              <a:ea typeface="Quattrocento Sans"/>
              <a:cs typeface="Quattrocento Sans"/>
              <a:sym typeface="Quattrocento Sans"/>
            </a:endParaRPr>
          </a:p>
        </p:txBody>
      </p:sp>
      <p:sp>
        <p:nvSpPr>
          <p:cNvPr id="222" name="Google Shape;222;p7:notes"/>
          <p:cNvSpPr txBox="1">
            <a:spLocks noGrp="1"/>
          </p:cNvSpPr>
          <p:nvPr>
            <p:ph type="sldNum" idx="12"/>
          </p:nvPr>
        </p:nvSpPr>
        <p:spPr>
          <a:xfrm>
            <a:off x="4143587" y="9119474"/>
            <a:ext cx="3169920" cy="480060"/>
          </a:xfrm>
          <a:prstGeom prst="rect">
            <a:avLst/>
          </a:prstGeom>
          <a:noFill/>
          <a:ln>
            <a:noFill/>
          </a:ln>
        </p:spPr>
        <p:txBody>
          <a:bodyPr spcFirstLastPara="1" wrap="square" lIns="96621" tIns="48310" rIns="96621" bIns="48310" anchor="b" anchorCtr="0">
            <a:noAutofit/>
          </a:bodyPr>
          <a:lstStyle/>
          <a:p>
            <a:pPr algn="r">
              <a:buSzPts val="1400"/>
            </a:pPr>
            <a:fld id="{00000000-1234-1234-1234-123412341234}" type="slidenum">
              <a:rPr lang="en-US"/>
              <a:pPr algn="r">
                <a:buSzPts val="14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5"/>
          <p:cNvSpPr txBox="1">
            <a:spLocks noGrp="1"/>
          </p:cNvSpPr>
          <p:nvPr>
            <p:ph type="title"/>
          </p:nvPr>
        </p:nvSpPr>
        <p:spPr>
          <a:xfrm>
            <a:off x="990600" y="1282700"/>
            <a:ext cx="8178800" cy="25781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15"/>
          <p:cNvSpPr txBox="1">
            <a:spLocks noGrp="1"/>
          </p:cNvSpPr>
          <p:nvPr>
            <p:ph type="body" idx="1"/>
          </p:nvPr>
        </p:nvSpPr>
        <p:spPr>
          <a:xfrm>
            <a:off x="990600" y="3924300"/>
            <a:ext cx="8178800" cy="88900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a:lvl1pPr>
            <a:lvl2pPr marL="914400" lvl="1" indent="-228600" algn="ctr">
              <a:lnSpc>
                <a:spcPct val="100000"/>
              </a:lnSpc>
              <a:spcBef>
                <a:spcPts val="0"/>
              </a:spcBef>
              <a:spcAft>
                <a:spcPts val="0"/>
              </a:spcAft>
              <a:buSzPts val="1400"/>
              <a:buNone/>
              <a:defRPr/>
            </a:lvl2pPr>
            <a:lvl3pPr marL="1371600" lvl="2" indent="-228600" algn="ctr">
              <a:lnSpc>
                <a:spcPct val="100000"/>
              </a:lnSpc>
              <a:spcBef>
                <a:spcPts val="0"/>
              </a:spcBef>
              <a:spcAft>
                <a:spcPts val="0"/>
              </a:spcAft>
              <a:buSzPts val="1400"/>
              <a:buNone/>
              <a:defRPr/>
            </a:lvl3pPr>
            <a:lvl4pPr marL="1828800" lvl="3" indent="-228600" algn="ctr">
              <a:lnSpc>
                <a:spcPct val="100000"/>
              </a:lnSpc>
              <a:spcBef>
                <a:spcPts val="0"/>
              </a:spcBef>
              <a:spcAft>
                <a:spcPts val="0"/>
              </a:spcAft>
              <a:buSzPts val="1400"/>
              <a:buNone/>
              <a:defRPr/>
            </a:lvl4pPr>
            <a:lvl5pPr marL="2286000" lvl="4" indent="-228600" algn="ctr">
              <a:lnSpc>
                <a:spcPct val="100000"/>
              </a:lnSpc>
              <a:spcBef>
                <a:spcPts val="0"/>
              </a:spcBef>
              <a:spcAft>
                <a:spcPts val="0"/>
              </a:spcAft>
              <a:buSzPts val="1400"/>
              <a:buNone/>
              <a:defRPr/>
            </a:lvl5pPr>
            <a:lvl6pPr marL="2743200" lvl="5" indent="-228600" algn="ctr">
              <a:lnSpc>
                <a:spcPct val="100000"/>
              </a:lnSpc>
              <a:spcBef>
                <a:spcPts val="0"/>
              </a:spcBef>
              <a:spcAft>
                <a:spcPts val="0"/>
              </a:spcAft>
              <a:buSzPts val="1400"/>
              <a:buNone/>
              <a:defRPr/>
            </a:lvl6pPr>
            <a:lvl7pPr marL="3200400" lvl="6" indent="-228600" algn="ctr">
              <a:lnSpc>
                <a:spcPct val="100000"/>
              </a:lnSpc>
              <a:spcBef>
                <a:spcPts val="0"/>
              </a:spcBef>
              <a:spcAft>
                <a:spcPts val="0"/>
              </a:spcAft>
              <a:buSzPts val="1400"/>
              <a:buNone/>
              <a:defRPr/>
            </a:lvl7pPr>
            <a:lvl8pPr marL="3657600" lvl="7" indent="-228600" algn="ctr">
              <a:lnSpc>
                <a:spcPct val="100000"/>
              </a:lnSpc>
              <a:spcBef>
                <a:spcPts val="0"/>
              </a:spcBef>
              <a:spcAft>
                <a:spcPts val="0"/>
              </a:spcAft>
              <a:buSzPts val="1400"/>
              <a:buNone/>
              <a:defRPr/>
            </a:lvl8pPr>
            <a:lvl9pPr marL="4114800" lvl="8" indent="-228600"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rot="5400000">
            <a:off x="6381750" y="2025650"/>
            <a:ext cx="3530600" cy="20447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27"/>
          <p:cNvSpPr txBox="1">
            <a:spLocks noGrp="1"/>
          </p:cNvSpPr>
          <p:nvPr>
            <p:ph type="body" idx="1"/>
          </p:nvPr>
        </p:nvSpPr>
        <p:spPr>
          <a:xfrm rot="5400000">
            <a:off x="2216150" y="57150"/>
            <a:ext cx="3530600" cy="598170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a:lvl1pPr>
            <a:lvl2pPr marL="914400" lvl="1" indent="-228600" algn="ctr">
              <a:lnSpc>
                <a:spcPct val="100000"/>
              </a:lnSpc>
              <a:spcBef>
                <a:spcPts val="0"/>
              </a:spcBef>
              <a:spcAft>
                <a:spcPts val="0"/>
              </a:spcAft>
              <a:buSzPts val="1400"/>
              <a:buNone/>
              <a:defRPr/>
            </a:lvl2pPr>
            <a:lvl3pPr marL="1371600" lvl="2" indent="-228600" algn="ctr">
              <a:lnSpc>
                <a:spcPct val="100000"/>
              </a:lnSpc>
              <a:spcBef>
                <a:spcPts val="0"/>
              </a:spcBef>
              <a:spcAft>
                <a:spcPts val="0"/>
              </a:spcAft>
              <a:buSzPts val="1400"/>
              <a:buNone/>
              <a:defRPr/>
            </a:lvl3pPr>
            <a:lvl4pPr marL="1828800" lvl="3" indent="-228600" algn="ctr">
              <a:lnSpc>
                <a:spcPct val="100000"/>
              </a:lnSpc>
              <a:spcBef>
                <a:spcPts val="0"/>
              </a:spcBef>
              <a:spcAft>
                <a:spcPts val="0"/>
              </a:spcAft>
              <a:buSzPts val="1400"/>
              <a:buNone/>
              <a:defRPr/>
            </a:lvl4pPr>
            <a:lvl5pPr marL="2286000" lvl="4" indent="-228600" algn="ctr">
              <a:lnSpc>
                <a:spcPct val="100000"/>
              </a:lnSpc>
              <a:spcBef>
                <a:spcPts val="0"/>
              </a:spcBef>
              <a:spcAft>
                <a:spcPts val="0"/>
              </a:spcAft>
              <a:buSzPts val="1400"/>
              <a:buNone/>
              <a:defRPr/>
            </a:lvl5pPr>
            <a:lvl6pPr marL="2743200" lvl="5" indent="-228600" algn="ctr">
              <a:lnSpc>
                <a:spcPct val="100000"/>
              </a:lnSpc>
              <a:spcBef>
                <a:spcPts val="0"/>
              </a:spcBef>
              <a:spcAft>
                <a:spcPts val="0"/>
              </a:spcAft>
              <a:buSzPts val="1400"/>
              <a:buNone/>
              <a:defRPr/>
            </a:lvl6pPr>
            <a:lvl7pPr marL="3200400" lvl="6" indent="-228600" algn="ctr">
              <a:lnSpc>
                <a:spcPct val="100000"/>
              </a:lnSpc>
              <a:spcBef>
                <a:spcPts val="0"/>
              </a:spcBef>
              <a:spcAft>
                <a:spcPts val="0"/>
              </a:spcAft>
              <a:buSzPts val="1400"/>
              <a:buNone/>
              <a:defRPr/>
            </a:lvl7pPr>
            <a:lvl8pPr marL="3657600" lvl="7" indent="-228600" algn="ctr">
              <a:lnSpc>
                <a:spcPct val="100000"/>
              </a:lnSpc>
              <a:spcBef>
                <a:spcPts val="0"/>
              </a:spcBef>
              <a:spcAft>
                <a:spcPts val="0"/>
              </a:spcAft>
              <a:buSzPts val="1400"/>
              <a:buNone/>
              <a:defRPr/>
            </a:lvl8pPr>
            <a:lvl9pPr marL="4114800" lvl="8" indent="-228600"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990600" y="203200"/>
            <a:ext cx="8178800" cy="19050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990600" y="2159000"/>
            <a:ext cx="8178800" cy="4470400"/>
          </a:xfrm>
          <a:prstGeom prst="rect">
            <a:avLst/>
          </a:prstGeom>
          <a:noFill/>
          <a:ln>
            <a:noFill/>
          </a:ln>
        </p:spPr>
        <p:txBody>
          <a:bodyPr spcFirstLastPara="1" wrap="square" lIns="38100" tIns="38100" rIns="38100" bIns="38100" anchor="ctr" anchorCtr="0">
            <a:noAutofit/>
          </a:bodyPr>
          <a:lstStyle>
            <a:lvl1pPr marL="457200" lvl="0" indent="-424053" algn="l">
              <a:lnSpc>
                <a:spcPct val="100000"/>
              </a:lnSpc>
              <a:spcBef>
                <a:spcPts val="1800"/>
              </a:spcBef>
              <a:spcAft>
                <a:spcPts val="0"/>
              </a:spcAft>
              <a:buClr>
                <a:schemeClr val="dk1"/>
              </a:buClr>
              <a:buSzPts val="3078"/>
              <a:buChar char="•"/>
              <a:defRPr/>
            </a:lvl1pPr>
            <a:lvl2pPr marL="914400" lvl="1" indent="-424053" algn="l">
              <a:lnSpc>
                <a:spcPct val="100000"/>
              </a:lnSpc>
              <a:spcBef>
                <a:spcPts val="1800"/>
              </a:spcBef>
              <a:spcAft>
                <a:spcPts val="0"/>
              </a:spcAft>
              <a:buClr>
                <a:schemeClr val="dk1"/>
              </a:buClr>
              <a:buSzPts val="3078"/>
              <a:buChar char="•"/>
              <a:defRPr/>
            </a:lvl2pPr>
            <a:lvl3pPr marL="1371600" lvl="2" indent="-424053" algn="l">
              <a:lnSpc>
                <a:spcPct val="100000"/>
              </a:lnSpc>
              <a:spcBef>
                <a:spcPts val="1800"/>
              </a:spcBef>
              <a:spcAft>
                <a:spcPts val="0"/>
              </a:spcAft>
              <a:buClr>
                <a:schemeClr val="dk1"/>
              </a:buClr>
              <a:buSzPts val="3078"/>
              <a:buChar char="•"/>
              <a:defRPr/>
            </a:lvl3pPr>
            <a:lvl4pPr marL="1828800" lvl="3" indent="-424053" algn="l">
              <a:lnSpc>
                <a:spcPct val="100000"/>
              </a:lnSpc>
              <a:spcBef>
                <a:spcPts val="1800"/>
              </a:spcBef>
              <a:spcAft>
                <a:spcPts val="0"/>
              </a:spcAft>
              <a:buClr>
                <a:schemeClr val="dk1"/>
              </a:buClr>
              <a:buSzPts val="3078"/>
              <a:buChar char="•"/>
              <a:defRPr/>
            </a:lvl4pPr>
            <a:lvl5pPr marL="2286000" lvl="4" indent="-424053" algn="l">
              <a:lnSpc>
                <a:spcPct val="100000"/>
              </a:lnSpc>
              <a:spcBef>
                <a:spcPts val="1800"/>
              </a:spcBef>
              <a:spcAft>
                <a:spcPts val="0"/>
              </a:spcAft>
              <a:buClr>
                <a:schemeClr val="dk1"/>
              </a:buClr>
              <a:buSzPts val="3078"/>
              <a:buChar char="•"/>
              <a:defRPr/>
            </a:lvl5pPr>
            <a:lvl6pPr marL="2743200" lvl="5" indent="-424053" algn="l">
              <a:lnSpc>
                <a:spcPct val="100000"/>
              </a:lnSpc>
              <a:spcBef>
                <a:spcPts val="1800"/>
              </a:spcBef>
              <a:spcAft>
                <a:spcPts val="0"/>
              </a:spcAft>
              <a:buClr>
                <a:schemeClr val="dk1"/>
              </a:buClr>
              <a:buSzPts val="3078"/>
              <a:buChar char="•"/>
              <a:defRPr/>
            </a:lvl6pPr>
            <a:lvl7pPr marL="3200400" lvl="6" indent="-424053" algn="l">
              <a:lnSpc>
                <a:spcPct val="100000"/>
              </a:lnSpc>
              <a:spcBef>
                <a:spcPts val="1800"/>
              </a:spcBef>
              <a:spcAft>
                <a:spcPts val="0"/>
              </a:spcAft>
              <a:buClr>
                <a:schemeClr val="dk1"/>
              </a:buClr>
              <a:buSzPts val="3078"/>
              <a:buChar char="•"/>
              <a:defRPr/>
            </a:lvl7pPr>
            <a:lvl8pPr marL="3657600" lvl="7" indent="-424053" algn="l">
              <a:lnSpc>
                <a:spcPct val="100000"/>
              </a:lnSpc>
              <a:spcBef>
                <a:spcPts val="1800"/>
              </a:spcBef>
              <a:spcAft>
                <a:spcPts val="0"/>
              </a:spcAft>
              <a:buClr>
                <a:schemeClr val="dk1"/>
              </a:buClr>
              <a:buSzPts val="3078"/>
              <a:buChar char="•"/>
              <a:defRPr/>
            </a:lvl8pPr>
            <a:lvl9pPr marL="4114800" lvl="8" indent="-424053" algn="l">
              <a:lnSpc>
                <a:spcPct val="100000"/>
              </a:lnSpc>
              <a:spcBef>
                <a:spcPts val="1800"/>
              </a:spcBef>
              <a:spcAft>
                <a:spcPts val="0"/>
              </a:spcAft>
              <a:buClr>
                <a:schemeClr val="dk1"/>
              </a:buClr>
              <a:buSzPts val="3078"/>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a:off x="803275" y="4895850"/>
            <a:ext cx="8636000" cy="1514475"/>
          </a:xfrm>
          <a:prstGeom prst="rect">
            <a:avLst/>
          </a:prstGeom>
          <a:noFill/>
          <a:ln>
            <a:noFill/>
          </a:ln>
        </p:spPr>
        <p:txBody>
          <a:bodyPr spcFirstLastPara="1" wrap="square" lIns="38100" tIns="38100" rIns="38100" bIns="381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29"/>
          <p:cNvSpPr txBox="1">
            <a:spLocks noGrp="1"/>
          </p:cNvSpPr>
          <p:nvPr>
            <p:ph type="body" idx="1"/>
          </p:nvPr>
        </p:nvSpPr>
        <p:spPr>
          <a:xfrm>
            <a:off x="803275" y="3228975"/>
            <a:ext cx="8636000" cy="1666875"/>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1800"/>
              </a:spcBef>
              <a:spcAft>
                <a:spcPts val="0"/>
              </a:spcAft>
              <a:buClr>
                <a:schemeClr val="dk1"/>
              </a:buClr>
              <a:buSzPts val="3420"/>
              <a:buNone/>
              <a:defRPr sz="2000"/>
            </a:lvl1pPr>
            <a:lvl2pPr marL="914400" lvl="1" indent="-228600" algn="l">
              <a:lnSpc>
                <a:spcPct val="100000"/>
              </a:lnSpc>
              <a:spcBef>
                <a:spcPts val="1800"/>
              </a:spcBef>
              <a:spcAft>
                <a:spcPts val="0"/>
              </a:spcAft>
              <a:buClr>
                <a:schemeClr val="dk1"/>
              </a:buClr>
              <a:buSzPts val="3078"/>
              <a:buNone/>
              <a:defRPr sz="1800"/>
            </a:lvl2pPr>
            <a:lvl3pPr marL="1371600" lvl="2" indent="-228600" algn="l">
              <a:lnSpc>
                <a:spcPct val="100000"/>
              </a:lnSpc>
              <a:spcBef>
                <a:spcPts val="1800"/>
              </a:spcBef>
              <a:spcAft>
                <a:spcPts val="0"/>
              </a:spcAft>
              <a:buClr>
                <a:schemeClr val="dk1"/>
              </a:buClr>
              <a:buSzPts val="2736"/>
              <a:buNone/>
              <a:defRPr sz="1600"/>
            </a:lvl3pPr>
            <a:lvl4pPr marL="1828800" lvl="3" indent="-228600" algn="l">
              <a:lnSpc>
                <a:spcPct val="100000"/>
              </a:lnSpc>
              <a:spcBef>
                <a:spcPts val="1800"/>
              </a:spcBef>
              <a:spcAft>
                <a:spcPts val="0"/>
              </a:spcAft>
              <a:buClr>
                <a:schemeClr val="dk1"/>
              </a:buClr>
              <a:buSzPts val="2394"/>
              <a:buNone/>
              <a:defRPr sz="1400"/>
            </a:lvl4pPr>
            <a:lvl5pPr marL="2286000" lvl="4" indent="-228600" algn="l">
              <a:lnSpc>
                <a:spcPct val="100000"/>
              </a:lnSpc>
              <a:spcBef>
                <a:spcPts val="1800"/>
              </a:spcBef>
              <a:spcAft>
                <a:spcPts val="0"/>
              </a:spcAft>
              <a:buClr>
                <a:schemeClr val="dk1"/>
              </a:buClr>
              <a:buSzPts val="2394"/>
              <a:buNone/>
              <a:defRPr sz="1400"/>
            </a:lvl5pPr>
            <a:lvl6pPr marL="2743200" lvl="5" indent="-228600" algn="l">
              <a:lnSpc>
                <a:spcPct val="100000"/>
              </a:lnSpc>
              <a:spcBef>
                <a:spcPts val="1800"/>
              </a:spcBef>
              <a:spcAft>
                <a:spcPts val="0"/>
              </a:spcAft>
              <a:buClr>
                <a:schemeClr val="dk1"/>
              </a:buClr>
              <a:buSzPts val="2394"/>
              <a:buNone/>
              <a:defRPr sz="1400"/>
            </a:lvl6pPr>
            <a:lvl7pPr marL="3200400" lvl="6" indent="-228600" algn="l">
              <a:lnSpc>
                <a:spcPct val="100000"/>
              </a:lnSpc>
              <a:spcBef>
                <a:spcPts val="1800"/>
              </a:spcBef>
              <a:spcAft>
                <a:spcPts val="0"/>
              </a:spcAft>
              <a:buClr>
                <a:schemeClr val="dk1"/>
              </a:buClr>
              <a:buSzPts val="2394"/>
              <a:buNone/>
              <a:defRPr sz="1400"/>
            </a:lvl7pPr>
            <a:lvl8pPr marL="3657600" lvl="7" indent="-228600" algn="l">
              <a:lnSpc>
                <a:spcPct val="100000"/>
              </a:lnSpc>
              <a:spcBef>
                <a:spcPts val="1800"/>
              </a:spcBef>
              <a:spcAft>
                <a:spcPts val="0"/>
              </a:spcAft>
              <a:buClr>
                <a:schemeClr val="dk1"/>
              </a:buClr>
              <a:buSzPts val="2394"/>
              <a:buNone/>
              <a:defRPr sz="1400"/>
            </a:lvl8pPr>
            <a:lvl9pPr marL="4114800" lvl="8" indent="-228600" algn="l">
              <a:lnSpc>
                <a:spcPct val="100000"/>
              </a:lnSpc>
              <a:spcBef>
                <a:spcPts val="1800"/>
              </a:spcBef>
              <a:spcAft>
                <a:spcPts val="0"/>
              </a:spcAft>
              <a:buClr>
                <a:schemeClr val="dk1"/>
              </a:buClr>
              <a:buSzPts val="2394"/>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990600" y="203200"/>
            <a:ext cx="8178800" cy="19050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990600" y="2159000"/>
            <a:ext cx="4013200" cy="4470400"/>
          </a:xfrm>
          <a:prstGeom prst="rect">
            <a:avLst/>
          </a:prstGeom>
          <a:noFill/>
          <a:ln>
            <a:noFill/>
          </a:ln>
        </p:spPr>
        <p:txBody>
          <a:bodyPr spcFirstLastPara="1" wrap="square" lIns="38100" tIns="38100" rIns="38100" bIns="38100" anchor="ctr" anchorCtr="0">
            <a:noAutofit/>
          </a:bodyPr>
          <a:lstStyle>
            <a:lvl1pPr marL="457200" lvl="0" indent="-532638" algn="l">
              <a:lnSpc>
                <a:spcPct val="100000"/>
              </a:lnSpc>
              <a:spcBef>
                <a:spcPts val="1800"/>
              </a:spcBef>
              <a:spcAft>
                <a:spcPts val="0"/>
              </a:spcAft>
              <a:buClr>
                <a:schemeClr val="dk1"/>
              </a:buClr>
              <a:buSzPts val="4788"/>
              <a:buChar char="•"/>
              <a:defRPr sz="2800"/>
            </a:lvl1pPr>
            <a:lvl2pPr marL="914400" lvl="1" indent="-489204" algn="l">
              <a:lnSpc>
                <a:spcPct val="100000"/>
              </a:lnSpc>
              <a:spcBef>
                <a:spcPts val="1800"/>
              </a:spcBef>
              <a:spcAft>
                <a:spcPts val="0"/>
              </a:spcAft>
              <a:buClr>
                <a:schemeClr val="dk1"/>
              </a:buClr>
              <a:buSzPts val="4104"/>
              <a:buChar char="•"/>
              <a:defRPr sz="2400"/>
            </a:lvl2pPr>
            <a:lvl3pPr marL="1371600" lvl="2" indent="-445769" algn="l">
              <a:lnSpc>
                <a:spcPct val="100000"/>
              </a:lnSpc>
              <a:spcBef>
                <a:spcPts val="1800"/>
              </a:spcBef>
              <a:spcAft>
                <a:spcPts val="0"/>
              </a:spcAft>
              <a:buClr>
                <a:schemeClr val="dk1"/>
              </a:buClr>
              <a:buSzPts val="3420"/>
              <a:buChar char="•"/>
              <a:defRPr sz="2000"/>
            </a:lvl3pPr>
            <a:lvl4pPr marL="1828800" lvl="3" indent="-424053" algn="l">
              <a:lnSpc>
                <a:spcPct val="100000"/>
              </a:lnSpc>
              <a:spcBef>
                <a:spcPts val="1800"/>
              </a:spcBef>
              <a:spcAft>
                <a:spcPts val="0"/>
              </a:spcAft>
              <a:buClr>
                <a:schemeClr val="dk1"/>
              </a:buClr>
              <a:buSzPts val="3078"/>
              <a:buChar char="•"/>
              <a:defRPr sz="1800"/>
            </a:lvl4pPr>
            <a:lvl5pPr marL="2286000" lvl="4" indent="-424053" algn="l">
              <a:lnSpc>
                <a:spcPct val="100000"/>
              </a:lnSpc>
              <a:spcBef>
                <a:spcPts val="1800"/>
              </a:spcBef>
              <a:spcAft>
                <a:spcPts val="0"/>
              </a:spcAft>
              <a:buClr>
                <a:schemeClr val="dk1"/>
              </a:buClr>
              <a:buSzPts val="3078"/>
              <a:buChar char="•"/>
              <a:defRPr sz="1800"/>
            </a:lvl5pPr>
            <a:lvl6pPr marL="2743200" lvl="5" indent="-424053" algn="l">
              <a:lnSpc>
                <a:spcPct val="100000"/>
              </a:lnSpc>
              <a:spcBef>
                <a:spcPts val="1800"/>
              </a:spcBef>
              <a:spcAft>
                <a:spcPts val="0"/>
              </a:spcAft>
              <a:buClr>
                <a:schemeClr val="dk1"/>
              </a:buClr>
              <a:buSzPts val="3078"/>
              <a:buChar char="•"/>
              <a:defRPr sz="1800"/>
            </a:lvl6pPr>
            <a:lvl7pPr marL="3200400" lvl="6" indent="-424053" algn="l">
              <a:lnSpc>
                <a:spcPct val="100000"/>
              </a:lnSpc>
              <a:spcBef>
                <a:spcPts val="1800"/>
              </a:spcBef>
              <a:spcAft>
                <a:spcPts val="0"/>
              </a:spcAft>
              <a:buClr>
                <a:schemeClr val="dk1"/>
              </a:buClr>
              <a:buSzPts val="3078"/>
              <a:buChar char="•"/>
              <a:defRPr sz="1800"/>
            </a:lvl7pPr>
            <a:lvl8pPr marL="3657600" lvl="7" indent="-424053" algn="l">
              <a:lnSpc>
                <a:spcPct val="100000"/>
              </a:lnSpc>
              <a:spcBef>
                <a:spcPts val="1800"/>
              </a:spcBef>
              <a:spcAft>
                <a:spcPts val="0"/>
              </a:spcAft>
              <a:buClr>
                <a:schemeClr val="dk1"/>
              </a:buClr>
              <a:buSzPts val="3078"/>
              <a:buChar char="•"/>
              <a:defRPr sz="1800"/>
            </a:lvl8pPr>
            <a:lvl9pPr marL="4114800" lvl="8" indent="-424053" algn="l">
              <a:lnSpc>
                <a:spcPct val="100000"/>
              </a:lnSpc>
              <a:spcBef>
                <a:spcPts val="1800"/>
              </a:spcBef>
              <a:spcAft>
                <a:spcPts val="0"/>
              </a:spcAft>
              <a:buClr>
                <a:schemeClr val="dk1"/>
              </a:buClr>
              <a:buSzPts val="3078"/>
              <a:buChar char="•"/>
              <a:defRPr sz="1800"/>
            </a:lvl9pPr>
          </a:lstStyle>
          <a:p>
            <a:endParaRPr/>
          </a:p>
        </p:txBody>
      </p:sp>
      <p:sp>
        <p:nvSpPr>
          <p:cNvPr id="57" name="Google Shape;57;p30"/>
          <p:cNvSpPr txBox="1">
            <a:spLocks noGrp="1"/>
          </p:cNvSpPr>
          <p:nvPr>
            <p:ph type="body" idx="2"/>
          </p:nvPr>
        </p:nvSpPr>
        <p:spPr>
          <a:xfrm>
            <a:off x="5156200" y="2159000"/>
            <a:ext cx="4013200" cy="4470400"/>
          </a:xfrm>
          <a:prstGeom prst="rect">
            <a:avLst/>
          </a:prstGeom>
          <a:noFill/>
          <a:ln>
            <a:noFill/>
          </a:ln>
        </p:spPr>
        <p:txBody>
          <a:bodyPr spcFirstLastPara="1" wrap="square" lIns="38100" tIns="38100" rIns="38100" bIns="38100" anchor="ctr" anchorCtr="0">
            <a:noAutofit/>
          </a:bodyPr>
          <a:lstStyle>
            <a:lvl1pPr marL="457200" lvl="0" indent="-532638" algn="l">
              <a:lnSpc>
                <a:spcPct val="100000"/>
              </a:lnSpc>
              <a:spcBef>
                <a:spcPts val="1800"/>
              </a:spcBef>
              <a:spcAft>
                <a:spcPts val="0"/>
              </a:spcAft>
              <a:buClr>
                <a:schemeClr val="dk1"/>
              </a:buClr>
              <a:buSzPts val="4788"/>
              <a:buChar char="•"/>
              <a:defRPr sz="2800"/>
            </a:lvl1pPr>
            <a:lvl2pPr marL="914400" lvl="1" indent="-489204" algn="l">
              <a:lnSpc>
                <a:spcPct val="100000"/>
              </a:lnSpc>
              <a:spcBef>
                <a:spcPts val="1800"/>
              </a:spcBef>
              <a:spcAft>
                <a:spcPts val="0"/>
              </a:spcAft>
              <a:buClr>
                <a:schemeClr val="dk1"/>
              </a:buClr>
              <a:buSzPts val="4104"/>
              <a:buChar char="•"/>
              <a:defRPr sz="2400"/>
            </a:lvl2pPr>
            <a:lvl3pPr marL="1371600" lvl="2" indent="-445769" algn="l">
              <a:lnSpc>
                <a:spcPct val="100000"/>
              </a:lnSpc>
              <a:spcBef>
                <a:spcPts val="1800"/>
              </a:spcBef>
              <a:spcAft>
                <a:spcPts val="0"/>
              </a:spcAft>
              <a:buClr>
                <a:schemeClr val="dk1"/>
              </a:buClr>
              <a:buSzPts val="3420"/>
              <a:buChar char="•"/>
              <a:defRPr sz="2000"/>
            </a:lvl3pPr>
            <a:lvl4pPr marL="1828800" lvl="3" indent="-424053" algn="l">
              <a:lnSpc>
                <a:spcPct val="100000"/>
              </a:lnSpc>
              <a:spcBef>
                <a:spcPts val="1800"/>
              </a:spcBef>
              <a:spcAft>
                <a:spcPts val="0"/>
              </a:spcAft>
              <a:buClr>
                <a:schemeClr val="dk1"/>
              </a:buClr>
              <a:buSzPts val="3078"/>
              <a:buChar char="•"/>
              <a:defRPr sz="1800"/>
            </a:lvl4pPr>
            <a:lvl5pPr marL="2286000" lvl="4" indent="-424053" algn="l">
              <a:lnSpc>
                <a:spcPct val="100000"/>
              </a:lnSpc>
              <a:spcBef>
                <a:spcPts val="1800"/>
              </a:spcBef>
              <a:spcAft>
                <a:spcPts val="0"/>
              </a:spcAft>
              <a:buClr>
                <a:schemeClr val="dk1"/>
              </a:buClr>
              <a:buSzPts val="3078"/>
              <a:buChar char="•"/>
              <a:defRPr sz="1800"/>
            </a:lvl5pPr>
            <a:lvl6pPr marL="2743200" lvl="5" indent="-424053" algn="l">
              <a:lnSpc>
                <a:spcPct val="100000"/>
              </a:lnSpc>
              <a:spcBef>
                <a:spcPts val="1800"/>
              </a:spcBef>
              <a:spcAft>
                <a:spcPts val="0"/>
              </a:spcAft>
              <a:buClr>
                <a:schemeClr val="dk1"/>
              </a:buClr>
              <a:buSzPts val="3078"/>
              <a:buChar char="•"/>
              <a:defRPr sz="1800"/>
            </a:lvl6pPr>
            <a:lvl7pPr marL="3200400" lvl="6" indent="-424053" algn="l">
              <a:lnSpc>
                <a:spcPct val="100000"/>
              </a:lnSpc>
              <a:spcBef>
                <a:spcPts val="1800"/>
              </a:spcBef>
              <a:spcAft>
                <a:spcPts val="0"/>
              </a:spcAft>
              <a:buClr>
                <a:schemeClr val="dk1"/>
              </a:buClr>
              <a:buSzPts val="3078"/>
              <a:buChar char="•"/>
              <a:defRPr sz="1800"/>
            </a:lvl7pPr>
            <a:lvl8pPr marL="3657600" lvl="7" indent="-424053" algn="l">
              <a:lnSpc>
                <a:spcPct val="100000"/>
              </a:lnSpc>
              <a:spcBef>
                <a:spcPts val="1800"/>
              </a:spcBef>
              <a:spcAft>
                <a:spcPts val="0"/>
              </a:spcAft>
              <a:buClr>
                <a:schemeClr val="dk1"/>
              </a:buClr>
              <a:buSzPts val="3078"/>
              <a:buChar char="•"/>
              <a:defRPr sz="1800"/>
            </a:lvl8pPr>
            <a:lvl9pPr marL="4114800" lvl="8" indent="-424053" algn="l">
              <a:lnSpc>
                <a:spcPct val="100000"/>
              </a:lnSpc>
              <a:spcBef>
                <a:spcPts val="1800"/>
              </a:spcBef>
              <a:spcAft>
                <a:spcPts val="0"/>
              </a:spcAft>
              <a:buClr>
                <a:schemeClr val="dk1"/>
              </a:buClr>
              <a:buSzPts val="3078"/>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508000" y="304800"/>
            <a:ext cx="9144000" cy="12700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08000" y="1704975"/>
            <a:ext cx="4489450" cy="711200"/>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1800"/>
              </a:spcBef>
              <a:spcAft>
                <a:spcPts val="0"/>
              </a:spcAft>
              <a:buClr>
                <a:schemeClr val="dk1"/>
              </a:buClr>
              <a:buSzPts val="4104"/>
              <a:buNone/>
              <a:defRPr sz="2400" b="1"/>
            </a:lvl1pPr>
            <a:lvl2pPr marL="914400" lvl="1" indent="-228600" algn="l">
              <a:lnSpc>
                <a:spcPct val="100000"/>
              </a:lnSpc>
              <a:spcBef>
                <a:spcPts val="1800"/>
              </a:spcBef>
              <a:spcAft>
                <a:spcPts val="0"/>
              </a:spcAft>
              <a:buClr>
                <a:schemeClr val="dk1"/>
              </a:buClr>
              <a:buSzPts val="3420"/>
              <a:buNone/>
              <a:defRPr sz="2000" b="1"/>
            </a:lvl2pPr>
            <a:lvl3pPr marL="1371600" lvl="2" indent="-228600" algn="l">
              <a:lnSpc>
                <a:spcPct val="100000"/>
              </a:lnSpc>
              <a:spcBef>
                <a:spcPts val="1800"/>
              </a:spcBef>
              <a:spcAft>
                <a:spcPts val="0"/>
              </a:spcAft>
              <a:buClr>
                <a:schemeClr val="dk1"/>
              </a:buClr>
              <a:buSzPts val="3078"/>
              <a:buNone/>
              <a:defRPr sz="1800" b="1"/>
            </a:lvl3pPr>
            <a:lvl4pPr marL="1828800" lvl="3" indent="-228600" algn="l">
              <a:lnSpc>
                <a:spcPct val="100000"/>
              </a:lnSpc>
              <a:spcBef>
                <a:spcPts val="1800"/>
              </a:spcBef>
              <a:spcAft>
                <a:spcPts val="0"/>
              </a:spcAft>
              <a:buClr>
                <a:schemeClr val="dk1"/>
              </a:buClr>
              <a:buSzPts val="2736"/>
              <a:buNone/>
              <a:defRPr sz="1600" b="1"/>
            </a:lvl4pPr>
            <a:lvl5pPr marL="2286000" lvl="4" indent="-228600" algn="l">
              <a:lnSpc>
                <a:spcPct val="100000"/>
              </a:lnSpc>
              <a:spcBef>
                <a:spcPts val="1800"/>
              </a:spcBef>
              <a:spcAft>
                <a:spcPts val="0"/>
              </a:spcAft>
              <a:buClr>
                <a:schemeClr val="dk1"/>
              </a:buClr>
              <a:buSzPts val="2736"/>
              <a:buNone/>
              <a:defRPr sz="1600" b="1"/>
            </a:lvl5pPr>
            <a:lvl6pPr marL="2743200" lvl="5" indent="-228600" algn="l">
              <a:lnSpc>
                <a:spcPct val="100000"/>
              </a:lnSpc>
              <a:spcBef>
                <a:spcPts val="1800"/>
              </a:spcBef>
              <a:spcAft>
                <a:spcPts val="0"/>
              </a:spcAft>
              <a:buClr>
                <a:schemeClr val="dk1"/>
              </a:buClr>
              <a:buSzPts val="2736"/>
              <a:buNone/>
              <a:defRPr sz="1600" b="1"/>
            </a:lvl6pPr>
            <a:lvl7pPr marL="3200400" lvl="6" indent="-228600" algn="l">
              <a:lnSpc>
                <a:spcPct val="100000"/>
              </a:lnSpc>
              <a:spcBef>
                <a:spcPts val="1800"/>
              </a:spcBef>
              <a:spcAft>
                <a:spcPts val="0"/>
              </a:spcAft>
              <a:buClr>
                <a:schemeClr val="dk1"/>
              </a:buClr>
              <a:buSzPts val="2736"/>
              <a:buNone/>
              <a:defRPr sz="1600" b="1"/>
            </a:lvl7pPr>
            <a:lvl8pPr marL="3657600" lvl="7" indent="-228600" algn="l">
              <a:lnSpc>
                <a:spcPct val="100000"/>
              </a:lnSpc>
              <a:spcBef>
                <a:spcPts val="1800"/>
              </a:spcBef>
              <a:spcAft>
                <a:spcPts val="0"/>
              </a:spcAft>
              <a:buClr>
                <a:schemeClr val="dk1"/>
              </a:buClr>
              <a:buSzPts val="2736"/>
              <a:buNone/>
              <a:defRPr sz="1600" b="1"/>
            </a:lvl8pPr>
            <a:lvl9pPr marL="4114800" lvl="8" indent="-228600" algn="l">
              <a:lnSpc>
                <a:spcPct val="100000"/>
              </a:lnSpc>
              <a:spcBef>
                <a:spcPts val="1800"/>
              </a:spcBef>
              <a:spcAft>
                <a:spcPts val="0"/>
              </a:spcAft>
              <a:buClr>
                <a:schemeClr val="dk1"/>
              </a:buClr>
              <a:buSzPts val="2736"/>
              <a:buNone/>
              <a:defRPr sz="1600" b="1"/>
            </a:lvl9pPr>
          </a:lstStyle>
          <a:p>
            <a:endParaRPr/>
          </a:p>
        </p:txBody>
      </p:sp>
      <p:sp>
        <p:nvSpPr>
          <p:cNvPr id="61" name="Google Shape;61;p31"/>
          <p:cNvSpPr txBox="1">
            <a:spLocks noGrp="1"/>
          </p:cNvSpPr>
          <p:nvPr>
            <p:ph type="body" idx="2"/>
          </p:nvPr>
        </p:nvSpPr>
        <p:spPr>
          <a:xfrm>
            <a:off x="508000" y="2416175"/>
            <a:ext cx="4489450" cy="4391025"/>
          </a:xfrm>
          <a:prstGeom prst="rect">
            <a:avLst/>
          </a:prstGeom>
          <a:noFill/>
          <a:ln>
            <a:noFill/>
          </a:ln>
        </p:spPr>
        <p:txBody>
          <a:bodyPr spcFirstLastPara="1" wrap="square" lIns="38100" tIns="38100" rIns="38100" bIns="38100" anchor="ctr" anchorCtr="0">
            <a:noAutofit/>
          </a:bodyPr>
          <a:lstStyle>
            <a:lvl1pPr marL="457200" lvl="0" indent="-489204" algn="l">
              <a:lnSpc>
                <a:spcPct val="100000"/>
              </a:lnSpc>
              <a:spcBef>
                <a:spcPts val="1800"/>
              </a:spcBef>
              <a:spcAft>
                <a:spcPts val="0"/>
              </a:spcAft>
              <a:buClr>
                <a:schemeClr val="dk1"/>
              </a:buClr>
              <a:buSzPts val="4104"/>
              <a:buChar char="•"/>
              <a:defRPr sz="2400"/>
            </a:lvl1pPr>
            <a:lvl2pPr marL="914400" lvl="1" indent="-445769" algn="l">
              <a:lnSpc>
                <a:spcPct val="100000"/>
              </a:lnSpc>
              <a:spcBef>
                <a:spcPts val="1800"/>
              </a:spcBef>
              <a:spcAft>
                <a:spcPts val="0"/>
              </a:spcAft>
              <a:buClr>
                <a:schemeClr val="dk1"/>
              </a:buClr>
              <a:buSzPts val="3420"/>
              <a:buChar char="•"/>
              <a:defRPr sz="2000"/>
            </a:lvl2pPr>
            <a:lvl3pPr marL="1371600" lvl="2" indent="-424053" algn="l">
              <a:lnSpc>
                <a:spcPct val="100000"/>
              </a:lnSpc>
              <a:spcBef>
                <a:spcPts val="1800"/>
              </a:spcBef>
              <a:spcAft>
                <a:spcPts val="0"/>
              </a:spcAft>
              <a:buClr>
                <a:schemeClr val="dk1"/>
              </a:buClr>
              <a:buSzPts val="3078"/>
              <a:buChar char="•"/>
              <a:defRPr sz="1800"/>
            </a:lvl3pPr>
            <a:lvl4pPr marL="1828800" lvl="3" indent="-402336" algn="l">
              <a:lnSpc>
                <a:spcPct val="100000"/>
              </a:lnSpc>
              <a:spcBef>
                <a:spcPts val="1800"/>
              </a:spcBef>
              <a:spcAft>
                <a:spcPts val="0"/>
              </a:spcAft>
              <a:buClr>
                <a:schemeClr val="dk1"/>
              </a:buClr>
              <a:buSzPts val="2736"/>
              <a:buChar char="•"/>
              <a:defRPr sz="1600"/>
            </a:lvl4pPr>
            <a:lvl5pPr marL="2286000" lvl="4" indent="-402335" algn="l">
              <a:lnSpc>
                <a:spcPct val="100000"/>
              </a:lnSpc>
              <a:spcBef>
                <a:spcPts val="1800"/>
              </a:spcBef>
              <a:spcAft>
                <a:spcPts val="0"/>
              </a:spcAft>
              <a:buClr>
                <a:schemeClr val="dk1"/>
              </a:buClr>
              <a:buSzPts val="2736"/>
              <a:buChar char="•"/>
              <a:defRPr sz="1600"/>
            </a:lvl5pPr>
            <a:lvl6pPr marL="2743200" lvl="5" indent="-402335" algn="l">
              <a:lnSpc>
                <a:spcPct val="100000"/>
              </a:lnSpc>
              <a:spcBef>
                <a:spcPts val="1800"/>
              </a:spcBef>
              <a:spcAft>
                <a:spcPts val="0"/>
              </a:spcAft>
              <a:buClr>
                <a:schemeClr val="dk1"/>
              </a:buClr>
              <a:buSzPts val="2736"/>
              <a:buChar char="•"/>
              <a:defRPr sz="1600"/>
            </a:lvl6pPr>
            <a:lvl7pPr marL="3200400" lvl="6" indent="-402335" algn="l">
              <a:lnSpc>
                <a:spcPct val="100000"/>
              </a:lnSpc>
              <a:spcBef>
                <a:spcPts val="1800"/>
              </a:spcBef>
              <a:spcAft>
                <a:spcPts val="0"/>
              </a:spcAft>
              <a:buClr>
                <a:schemeClr val="dk1"/>
              </a:buClr>
              <a:buSzPts val="2736"/>
              <a:buChar char="•"/>
              <a:defRPr sz="1600"/>
            </a:lvl7pPr>
            <a:lvl8pPr marL="3657600" lvl="7" indent="-402335" algn="l">
              <a:lnSpc>
                <a:spcPct val="100000"/>
              </a:lnSpc>
              <a:spcBef>
                <a:spcPts val="1800"/>
              </a:spcBef>
              <a:spcAft>
                <a:spcPts val="0"/>
              </a:spcAft>
              <a:buClr>
                <a:schemeClr val="dk1"/>
              </a:buClr>
              <a:buSzPts val="2736"/>
              <a:buChar char="•"/>
              <a:defRPr sz="1600"/>
            </a:lvl8pPr>
            <a:lvl9pPr marL="4114800" lvl="8" indent="-402335" algn="l">
              <a:lnSpc>
                <a:spcPct val="100000"/>
              </a:lnSpc>
              <a:spcBef>
                <a:spcPts val="1800"/>
              </a:spcBef>
              <a:spcAft>
                <a:spcPts val="0"/>
              </a:spcAft>
              <a:buClr>
                <a:schemeClr val="dk1"/>
              </a:buClr>
              <a:buSzPts val="2736"/>
              <a:buChar char="•"/>
              <a:defRPr sz="1600"/>
            </a:lvl9pPr>
          </a:lstStyle>
          <a:p>
            <a:endParaRPr/>
          </a:p>
        </p:txBody>
      </p:sp>
      <p:sp>
        <p:nvSpPr>
          <p:cNvPr id="62" name="Google Shape;62;p31"/>
          <p:cNvSpPr txBox="1">
            <a:spLocks noGrp="1"/>
          </p:cNvSpPr>
          <p:nvPr>
            <p:ph type="body" idx="3"/>
          </p:nvPr>
        </p:nvSpPr>
        <p:spPr>
          <a:xfrm>
            <a:off x="5160963" y="1704975"/>
            <a:ext cx="4491037" cy="711200"/>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1800"/>
              </a:spcBef>
              <a:spcAft>
                <a:spcPts val="0"/>
              </a:spcAft>
              <a:buClr>
                <a:schemeClr val="dk1"/>
              </a:buClr>
              <a:buSzPts val="4104"/>
              <a:buNone/>
              <a:defRPr sz="2400" b="1"/>
            </a:lvl1pPr>
            <a:lvl2pPr marL="914400" lvl="1" indent="-228600" algn="l">
              <a:lnSpc>
                <a:spcPct val="100000"/>
              </a:lnSpc>
              <a:spcBef>
                <a:spcPts val="1800"/>
              </a:spcBef>
              <a:spcAft>
                <a:spcPts val="0"/>
              </a:spcAft>
              <a:buClr>
                <a:schemeClr val="dk1"/>
              </a:buClr>
              <a:buSzPts val="3420"/>
              <a:buNone/>
              <a:defRPr sz="2000" b="1"/>
            </a:lvl2pPr>
            <a:lvl3pPr marL="1371600" lvl="2" indent="-228600" algn="l">
              <a:lnSpc>
                <a:spcPct val="100000"/>
              </a:lnSpc>
              <a:spcBef>
                <a:spcPts val="1800"/>
              </a:spcBef>
              <a:spcAft>
                <a:spcPts val="0"/>
              </a:spcAft>
              <a:buClr>
                <a:schemeClr val="dk1"/>
              </a:buClr>
              <a:buSzPts val="3078"/>
              <a:buNone/>
              <a:defRPr sz="1800" b="1"/>
            </a:lvl3pPr>
            <a:lvl4pPr marL="1828800" lvl="3" indent="-228600" algn="l">
              <a:lnSpc>
                <a:spcPct val="100000"/>
              </a:lnSpc>
              <a:spcBef>
                <a:spcPts val="1800"/>
              </a:spcBef>
              <a:spcAft>
                <a:spcPts val="0"/>
              </a:spcAft>
              <a:buClr>
                <a:schemeClr val="dk1"/>
              </a:buClr>
              <a:buSzPts val="2736"/>
              <a:buNone/>
              <a:defRPr sz="1600" b="1"/>
            </a:lvl4pPr>
            <a:lvl5pPr marL="2286000" lvl="4" indent="-228600" algn="l">
              <a:lnSpc>
                <a:spcPct val="100000"/>
              </a:lnSpc>
              <a:spcBef>
                <a:spcPts val="1800"/>
              </a:spcBef>
              <a:spcAft>
                <a:spcPts val="0"/>
              </a:spcAft>
              <a:buClr>
                <a:schemeClr val="dk1"/>
              </a:buClr>
              <a:buSzPts val="2736"/>
              <a:buNone/>
              <a:defRPr sz="1600" b="1"/>
            </a:lvl5pPr>
            <a:lvl6pPr marL="2743200" lvl="5" indent="-228600" algn="l">
              <a:lnSpc>
                <a:spcPct val="100000"/>
              </a:lnSpc>
              <a:spcBef>
                <a:spcPts val="1800"/>
              </a:spcBef>
              <a:spcAft>
                <a:spcPts val="0"/>
              </a:spcAft>
              <a:buClr>
                <a:schemeClr val="dk1"/>
              </a:buClr>
              <a:buSzPts val="2736"/>
              <a:buNone/>
              <a:defRPr sz="1600" b="1"/>
            </a:lvl6pPr>
            <a:lvl7pPr marL="3200400" lvl="6" indent="-228600" algn="l">
              <a:lnSpc>
                <a:spcPct val="100000"/>
              </a:lnSpc>
              <a:spcBef>
                <a:spcPts val="1800"/>
              </a:spcBef>
              <a:spcAft>
                <a:spcPts val="0"/>
              </a:spcAft>
              <a:buClr>
                <a:schemeClr val="dk1"/>
              </a:buClr>
              <a:buSzPts val="2736"/>
              <a:buNone/>
              <a:defRPr sz="1600" b="1"/>
            </a:lvl7pPr>
            <a:lvl8pPr marL="3657600" lvl="7" indent="-228600" algn="l">
              <a:lnSpc>
                <a:spcPct val="100000"/>
              </a:lnSpc>
              <a:spcBef>
                <a:spcPts val="1800"/>
              </a:spcBef>
              <a:spcAft>
                <a:spcPts val="0"/>
              </a:spcAft>
              <a:buClr>
                <a:schemeClr val="dk1"/>
              </a:buClr>
              <a:buSzPts val="2736"/>
              <a:buNone/>
              <a:defRPr sz="1600" b="1"/>
            </a:lvl8pPr>
            <a:lvl9pPr marL="4114800" lvl="8" indent="-228600" algn="l">
              <a:lnSpc>
                <a:spcPct val="100000"/>
              </a:lnSpc>
              <a:spcBef>
                <a:spcPts val="1800"/>
              </a:spcBef>
              <a:spcAft>
                <a:spcPts val="0"/>
              </a:spcAft>
              <a:buClr>
                <a:schemeClr val="dk1"/>
              </a:buClr>
              <a:buSzPts val="2736"/>
              <a:buNone/>
              <a:defRPr sz="1600" b="1"/>
            </a:lvl9pPr>
          </a:lstStyle>
          <a:p>
            <a:endParaRPr/>
          </a:p>
        </p:txBody>
      </p:sp>
      <p:sp>
        <p:nvSpPr>
          <p:cNvPr id="63" name="Google Shape;63;p31"/>
          <p:cNvSpPr txBox="1">
            <a:spLocks noGrp="1"/>
          </p:cNvSpPr>
          <p:nvPr>
            <p:ph type="body" idx="4"/>
          </p:nvPr>
        </p:nvSpPr>
        <p:spPr>
          <a:xfrm>
            <a:off x="5160963" y="2416175"/>
            <a:ext cx="4491037" cy="4391025"/>
          </a:xfrm>
          <a:prstGeom prst="rect">
            <a:avLst/>
          </a:prstGeom>
          <a:noFill/>
          <a:ln>
            <a:noFill/>
          </a:ln>
        </p:spPr>
        <p:txBody>
          <a:bodyPr spcFirstLastPara="1" wrap="square" lIns="38100" tIns="38100" rIns="38100" bIns="38100" anchor="ctr" anchorCtr="0">
            <a:noAutofit/>
          </a:bodyPr>
          <a:lstStyle>
            <a:lvl1pPr marL="457200" lvl="0" indent="-489204" algn="l">
              <a:lnSpc>
                <a:spcPct val="100000"/>
              </a:lnSpc>
              <a:spcBef>
                <a:spcPts val="1800"/>
              </a:spcBef>
              <a:spcAft>
                <a:spcPts val="0"/>
              </a:spcAft>
              <a:buClr>
                <a:schemeClr val="dk1"/>
              </a:buClr>
              <a:buSzPts val="4104"/>
              <a:buChar char="•"/>
              <a:defRPr sz="2400"/>
            </a:lvl1pPr>
            <a:lvl2pPr marL="914400" lvl="1" indent="-445769" algn="l">
              <a:lnSpc>
                <a:spcPct val="100000"/>
              </a:lnSpc>
              <a:spcBef>
                <a:spcPts val="1800"/>
              </a:spcBef>
              <a:spcAft>
                <a:spcPts val="0"/>
              </a:spcAft>
              <a:buClr>
                <a:schemeClr val="dk1"/>
              </a:buClr>
              <a:buSzPts val="3420"/>
              <a:buChar char="•"/>
              <a:defRPr sz="2000"/>
            </a:lvl2pPr>
            <a:lvl3pPr marL="1371600" lvl="2" indent="-424053" algn="l">
              <a:lnSpc>
                <a:spcPct val="100000"/>
              </a:lnSpc>
              <a:spcBef>
                <a:spcPts val="1800"/>
              </a:spcBef>
              <a:spcAft>
                <a:spcPts val="0"/>
              </a:spcAft>
              <a:buClr>
                <a:schemeClr val="dk1"/>
              </a:buClr>
              <a:buSzPts val="3078"/>
              <a:buChar char="•"/>
              <a:defRPr sz="1800"/>
            </a:lvl3pPr>
            <a:lvl4pPr marL="1828800" lvl="3" indent="-402336" algn="l">
              <a:lnSpc>
                <a:spcPct val="100000"/>
              </a:lnSpc>
              <a:spcBef>
                <a:spcPts val="1800"/>
              </a:spcBef>
              <a:spcAft>
                <a:spcPts val="0"/>
              </a:spcAft>
              <a:buClr>
                <a:schemeClr val="dk1"/>
              </a:buClr>
              <a:buSzPts val="2736"/>
              <a:buChar char="•"/>
              <a:defRPr sz="1600"/>
            </a:lvl4pPr>
            <a:lvl5pPr marL="2286000" lvl="4" indent="-402335" algn="l">
              <a:lnSpc>
                <a:spcPct val="100000"/>
              </a:lnSpc>
              <a:spcBef>
                <a:spcPts val="1800"/>
              </a:spcBef>
              <a:spcAft>
                <a:spcPts val="0"/>
              </a:spcAft>
              <a:buClr>
                <a:schemeClr val="dk1"/>
              </a:buClr>
              <a:buSzPts val="2736"/>
              <a:buChar char="•"/>
              <a:defRPr sz="1600"/>
            </a:lvl5pPr>
            <a:lvl6pPr marL="2743200" lvl="5" indent="-402335" algn="l">
              <a:lnSpc>
                <a:spcPct val="100000"/>
              </a:lnSpc>
              <a:spcBef>
                <a:spcPts val="1800"/>
              </a:spcBef>
              <a:spcAft>
                <a:spcPts val="0"/>
              </a:spcAft>
              <a:buClr>
                <a:schemeClr val="dk1"/>
              </a:buClr>
              <a:buSzPts val="2736"/>
              <a:buChar char="•"/>
              <a:defRPr sz="1600"/>
            </a:lvl6pPr>
            <a:lvl7pPr marL="3200400" lvl="6" indent="-402335" algn="l">
              <a:lnSpc>
                <a:spcPct val="100000"/>
              </a:lnSpc>
              <a:spcBef>
                <a:spcPts val="1800"/>
              </a:spcBef>
              <a:spcAft>
                <a:spcPts val="0"/>
              </a:spcAft>
              <a:buClr>
                <a:schemeClr val="dk1"/>
              </a:buClr>
              <a:buSzPts val="2736"/>
              <a:buChar char="•"/>
              <a:defRPr sz="1600"/>
            </a:lvl7pPr>
            <a:lvl8pPr marL="3657600" lvl="7" indent="-402335" algn="l">
              <a:lnSpc>
                <a:spcPct val="100000"/>
              </a:lnSpc>
              <a:spcBef>
                <a:spcPts val="1800"/>
              </a:spcBef>
              <a:spcAft>
                <a:spcPts val="0"/>
              </a:spcAft>
              <a:buClr>
                <a:schemeClr val="dk1"/>
              </a:buClr>
              <a:buSzPts val="2736"/>
              <a:buChar char="•"/>
              <a:defRPr sz="1600"/>
            </a:lvl8pPr>
            <a:lvl9pPr marL="4114800" lvl="8" indent="-402335" algn="l">
              <a:lnSpc>
                <a:spcPct val="100000"/>
              </a:lnSpc>
              <a:spcBef>
                <a:spcPts val="1800"/>
              </a:spcBef>
              <a:spcAft>
                <a:spcPts val="0"/>
              </a:spcAft>
              <a:buClr>
                <a:schemeClr val="dk1"/>
              </a:buClr>
              <a:buSzPts val="2736"/>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2"/>
          <p:cNvSpPr txBox="1">
            <a:spLocks noGrp="1"/>
          </p:cNvSpPr>
          <p:nvPr>
            <p:ph type="title"/>
          </p:nvPr>
        </p:nvSpPr>
        <p:spPr>
          <a:xfrm>
            <a:off x="990600" y="203200"/>
            <a:ext cx="8178800" cy="19050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4"/>
          <p:cNvSpPr txBox="1">
            <a:spLocks noGrp="1"/>
          </p:cNvSpPr>
          <p:nvPr>
            <p:ph type="title"/>
          </p:nvPr>
        </p:nvSpPr>
        <p:spPr>
          <a:xfrm>
            <a:off x="508000" y="303213"/>
            <a:ext cx="3343275" cy="1290637"/>
          </a:xfrm>
          <a:prstGeom prst="rect">
            <a:avLst/>
          </a:prstGeom>
          <a:noFill/>
          <a:ln>
            <a:noFill/>
          </a:ln>
        </p:spPr>
        <p:txBody>
          <a:bodyPr spcFirstLastPara="1" wrap="square" lIns="38100" tIns="38100" rIns="38100" bIns="381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34"/>
          <p:cNvSpPr txBox="1">
            <a:spLocks noGrp="1"/>
          </p:cNvSpPr>
          <p:nvPr>
            <p:ph type="body" idx="1"/>
          </p:nvPr>
        </p:nvSpPr>
        <p:spPr>
          <a:xfrm>
            <a:off x="3971925" y="303213"/>
            <a:ext cx="5680075" cy="6503987"/>
          </a:xfrm>
          <a:prstGeom prst="rect">
            <a:avLst/>
          </a:prstGeom>
          <a:noFill/>
          <a:ln>
            <a:noFill/>
          </a:ln>
        </p:spPr>
        <p:txBody>
          <a:bodyPr spcFirstLastPara="1" wrap="square" lIns="38100" tIns="38100" rIns="38100" bIns="38100" anchor="ctr" anchorCtr="0">
            <a:noAutofit/>
          </a:bodyPr>
          <a:lstStyle>
            <a:lvl1pPr marL="457200" lvl="0" indent="-576072" algn="l">
              <a:lnSpc>
                <a:spcPct val="100000"/>
              </a:lnSpc>
              <a:spcBef>
                <a:spcPts val="1800"/>
              </a:spcBef>
              <a:spcAft>
                <a:spcPts val="0"/>
              </a:spcAft>
              <a:buClr>
                <a:schemeClr val="dk1"/>
              </a:buClr>
              <a:buSzPts val="5472"/>
              <a:buChar char="•"/>
              <a:defRPr sz="3200"/>
            </a:lvl1pPr>
            <a:lvl2pPr marL="914400" lvl="1" indent="-532638" algn="l">
              <a:lnSpc>
                <a:spcPct val="100000"/>
              </a:lnSpc>
              <a:spcBef>
                <a:spcPts val="1800"/>
              </a:spcBef>
              <a:spcAft>
                <a:spcPts val="0"/>
              </a:spcAft>
              <a:buClr>
                <a:schemeClr val="dk1"/>
              </a:buClr>
              <a:buSzPts val="4788"/>
              <a:buChar char="•"/>
              <a:defRPr sz="2800"/>
            </a:lvl2pPr>
            <a:lvl3pPr marL="1371600" lvl="2" indent="-489204" algn="l">
              <a:lnSpc>
                <a:spcPct val="100000"/>
              </a:lnSpc>
              <a:spcBef>
                <a:spcPts val="1800"/>
              </a:spcBef>
              <a:spcAft>
                <a:spcPts val="0"/>
              </a:spcAft>
              <a:buClr>
                <a:schemeClr val="dk1"/>
              </a:buClr>
              <a:buSzPts val="4104"/>
              <a:buChar char="•"/>
              <a:defRPr sz="2400"/>
            </a:lvl3pPr>
            <a:lvl4pPr marL="1828800" lvl="3" indent="-445769" algn="l">
              <a:lnSpc>
                <a:spcPct val="100000"/>
              </a:lnSpc>
              <a:spcBef>
                <a:spcPts val="1800"/>
              </a:spcBef>
              <a:spcAft>
                <a:spcPts val="0"/>
              </a:spcAft>
              <a:buClr>
                <a:schemeClr val="dk1"/>
              </a:buClr>
              <a:buSzPts val="3420"/>
              <a:buChar char="•"/>
              <a:defRPr sz="2000"/>
            </a:lvl4pPr>
            <a:lvl5pPr marL="2286000" lvl="4" indent="-445770" algn="l">
              <a:lnSpc>
                <a:spcPct val="100000"/>
              </a:lnSpc>
              <a:spcBef>
                <a:spcPts val="1800"/>
              </a:spcBef>
              <a:spcAft>
                <a:spcPts val="0"/>
              </a:spcAft>
              <a:buClr>
                <a:schemeClr val="dk1"/>
              </a:buClr>
              <a:buSzPts val="3420"/>
              <a:buChar char="•"/>
              <a:defRPr sz="2000"/>
            </a:lvl5pPr>
            <a:lvl6pPr marL="2743200" lvl="5" indent="-445770" algn="l">
              <a:lnSpc>
                <a:spcPct val="100000"/>
              </a:lnSpc>
              <a:spcBef>
                <a:spcPts val="1800"/>
              </a:spcBef>
              <a:spcAft>
                <a:spcPts val="0"/>
              </a:spcAft>
              <a:buClr>
                <a:schemeClr val="dk1"/>
              </a:buClr>
              <a:buSzPts val="3420"/>
              <a:buChar char="•"/>
              <a:defRPr sz="2000"/>
            </a:lvl6pPr>
            <a:lvl7pPr marL="3200400" lvl="6" indent="-445770" algn="l">
              <a:lnSpc>
                <a:spcPct val="100000"/>
              </a:lnSpc>
              <a:spcBef>
                <a:spcPts val="1800"/>
              </a:spcBef>
              <a:spcAft>
                <a:spcPts val="0"/>
              </a:spcAft>
              <a:buClr>
                <a:schemeClr val="dk1"/>
              </a:buClr>
              <a:buSzPts val="3420"/>
              <a:buChar char="•"/>
              <a:defRPr sz="2000"/>
            </a:lvl7pPr>
            <a:lvl8pPr marL="3657600" lvl="7" indent="-445770" algn="l">
              <a:lnSpc>
                <a:spcPct val="100000"/>
              </a:lnSpc>
              <a:spcBef>
                <a:spcPts val="1800"/>
              </a:spcBef>
              <a:spcAft>
                <a:spcPts val="0"/>
              </a:spcAft>
              <a:buClr>
                <a:schemeClr val="dk1"/>
              </a:buClr>
              <a:buSzPts val="3420"/>
              <a:buChar char="•"/>
              <a:defRPr sz="2000"/>
            </a:lvl8pPr>
            <a:lvl9pPr marL="4114800" lvl="8" indent="-445770" algn="l">
              <a:lnSpc>
                <a:spcPct val="100000"/>
              </a:lnSpc>
              <a:spcBef>
                <a:spcPts val="1800"/>
              </a:spcBef>
              <a:spcAft>
                <a:spcPts val="0"/>
              </a:spcAft>
              <a:buClr>
                <a:schemeClr val="dk1"/>
              </a:buClr>
              <a:buSzPts val="3420"/>
              <a:buChar char="•"/>
              <a:defRPr sz="2000"/>
            </a:lvl9pPr>
          </a:lstStyle>
          <a:p>
            <a:endParaRPr/>
          </a:p>
        </p:txBody>
      </p:sp>
      <p:sp>
        <p:nvSpPr>
          <p:cNvPr id="70" name="Google Shape;70;p34"/>
          <p:cNvSpPr txBox="1">
            <a:spLocks noGrp="1"/>
          </p:cNvSpPr>
          <p:nvPr>
            <p:ph type="body" idx="2"/>
          </p:nvPr>
        </p:nvSpPr>
        <p:spPr>
          <a:xfrm>
            <a:off x="508000" y="1593850"/>
            <a:ext cx="3343275" cy="5213350"/>
          </a:xfrm>
          <a:prstGeom prst="rect">
            <a:avLst/>
          </a:prstGeom>
          <a:noFill/>
          <a:ln>
            <a:noFill/>
          </a:ln>
        </p:spPr>
        <p:txBody>
          <a:bodyPr spcFirstLastPara="1" wrap="square" lIns="38100" tIns="38100" rIns="38100" bIns="38100" anchor="ctr" anchorCtr="0">
            <a:noAutofit/>
          </a:bodyPr>
          <a:lstStyle>
            <a:lvl1pPr marL="457200" lvl="0" indent="-228600" algn="l">
              <a:lnSpc>
                <a:spcPct val="100000"/>
              </a:lnSpc>
              <a:spcBef>
                <a:spcPts val="1800"/>
              </a:spcBef>
              <a:spcAft>
                <a:spcPts val="0"/>
              </a:spcAft>
              <a:buClr>
                <a:schemeClr val="dk1"/>
              </a:buClr>
              <a:buSzPts val="2394"/>
              <a:buNone/>
              <a:defRPr sz="1400"/>
            </a:lvl1pPr>
            <a:lvl2pPr marL="914400" lvl="1" indent="-228600" algn="l">
              <a:lnSpc>
                <a:spcPct val="100000"/>
              </a:lnSpc>
              <a:spcBef>
                <a:spcPts val="1800"/>
              </a:spcBef>
              <a:spcAft>
                <a:spcPts val="0"/>
              </a:spcAft>
              <a:buClr>
                <a:schemeClr val="dk1"/>
              </a:buClr>
              <a:buSzPts val="2052"/>
              <a:buNone/>
              <a:defRPr sz="1200"/>
            </a:lvl2pPr>
            <a:lvl3pPr marL="1371600" lvl="2" indent="-228600" algn="l">
              <a:lnSpc>
                <a:spcPct val="100000"/>
              </a:lnSpc>
              <a:spcBef>
                <a:spcPts val="1800"/>
              </a:spcBef>
              <a:spcAft>
                <a:spcPts val="0"/>
              </a:spcAft>
              <a:buClr>
                <a:schemeClr val="dk1"/>
              </a:buClr>
              <a:buSzPts val="1710"/>
              <a:buNone/>
              <a:defRPr sz="1000"/>
            </a:lvl3pPr>
            <a:lvl4pPr marL="1828800" lvl="3" indent="-228600" algn="l">
              <a:lnSpc>
                <a:spcPct val="100000"/>
              </a:lnSpc>
              <a:spcBef>
                <a:spcPts val="1800"/>
              </a:spcBef>
              <a:spcAft>
                <a:spcPts val="0"/>
              </a:spcAft>
              <a:buClr>
                <a:schemeClr val="dk1"/>
              </a:buClr>
              <a:buSzPts val="1539"/>
              <a:buNone/>
              <a:defRPr sz="900"/>
            </a:lvl4pPr>
            <a:lvl5pPr marL="2286000" lvl="4" indent="-228600" algn="l">
              <a:lnSpc>
                <a:spcPct val="100000"/>
              </a:lnSpc>
              <a:spcBef>
                <a:spcPts val="1800"/>
              </a:spcBef>
              <a:spcAft>
                <a:spcPts val="0"/>
              </a:spcAft>
              <a:buClr>
                <a:schemeClr val="dk1"/>
              </a:buClr>
              <a:buSzPts val="1539"/>
              <a:buNone/>
              <a:defRPr sz="900"/>
            </a:lvl5pPr>
            <a:lvl6pPr marL="2743200" lvl="5" indent="-228600" algn="l">
              <a:lnSpc>
                <a:spcPct val="100000"/>
              </a:lnSpc>
              <a:spcBef>
                <a:spcPts val="1800"/>
              </a:spcBef>
              <a:spcAft>
                <a:spcPts val="0"/>
              </a:spcAft>
              <a:buClr>
                <a:schemeClr val="dk1"/>
              </a:buClr>
              <a:buSzPts val="1539"/>
              <a:buNone/>
              <a:defRPr sz="900"/>
            </a:lvl6pPr>
            <a:lvl7pPr marL="3200400" lvl="6" indent="-228600" algn="l">
              <a:lnSpc>
                <a:spcPct val="100000"/>
              </a:lnSpc>
              <a:spcBef>
                <a:spcPts val="1800"/>
              </a:spcBef>
              <a:spcAft>
                <a:spcPts val="0"/>
              </a:spcAft>
              <a:buClr>
                <a:schemeClr val="dk1"/>
              </a:buClr>
              <a:buSzPts val="1539"/>
              <a:buNone/>
              <a:defRPr sz="900"/>
            </a:lvl7pPr>
            <a:lvl8pPr marL="3657600" lvl="7" indent="-228600" algn="l">
              <a:lnSpc>
                <a:spcPct val="100000"/>
              </a:lnSpc>
              <a:spcBef>
                <a:spcPts val="1800"/>
              </a:spcBef>
              <a:spcAft>
                <a:spcPts val="0"/>
              </a:spcAft>
              <a:buClr>
                <a:schemeClr val="dk1"/>
              </a:buClr>
              <a:buSzPts val="1539"/>
              <a:buNone/>
              <a:defRPr sz="900"/>
            </a:lvl8pPr>
            <a:lvl9pPr marL="4114800" lvl="8" indent="-228600" algn="l">
              <a:lnSpc>
                <a:spcPct val="100000"/>
              </a:lnSpc>
              <a:spcBef>
                <a:spcPts val="1800"/>
              </a:spcBef>
              <a:spcAft>
                <a:spcPts val="0"/>
              </a:spcAft>
              <a:buClr>
                <a:schemeClr val="dk1"/>
              </a:buClr>
              <a:buSzPts val="1539"/>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1990725" y="5334000"/>
            <a:ext cx="6096000" cy="630238"/>
          </a:xfrm>
          <a:prstGeom prst="rect">
            <a:avLst/>
          </a:prstGeom>
          <a:noFill/>
          <a:ln>
            <a:noFill/>
          </a:ln>
        </p:spPr>
        <p:txBody>
          <a:bodyPr spcFirstLastPara="1" wrap="square" lIns="38100" tIns="38100" rIns="38100" bIns="381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35"/>
          <p:cNvSpPr>
            <a:spLocks noGrp="1"/>
          </p:cNvSpPr>
          <p:nvPr>
            <p:ph type="pic" idx="2"/>
          </p:nvPr>
        </p:nvSpPr>
        <p:spPr>
          <a:xfrm>
            <a:off x="1990725" y="681038"/>
            <a:ext cx="6096000" cy="4572000"/>
          </a:xfrm>
          <a:prstGeom prst="rect">
            <a:avLst/>
          </a:prstGeom>
          <a:noFill/>
          <a:ln>
            <a:noFill/>
          </a:ln>
        </p:spPr>
      </p:sp>
      <p:sp>
        <p:nvSpPr>
          <p:cNvPr id="74" name="Google Shape;74;p35"/>
          <p:cNvSpPr txBox="1">
            <a:spLocks noGrp="1"/>
          </p:cNvSpPr>
          <p:nvPr>
            <p:ph type="body" idx="1"/>
          </p:nvPr>
        </p:nvSpPr>
        <p:spPr>
          <a:xfrm>
            <a:off x="1990725" y="5964238"/>
            <a:ext cx="6096000" cy="893762"/>
          </a:xfrm>
          <a:prstGeom prst="rect">
            <a:avLst/>
          </a:prstGeom>
          <a:noFill/>
          <a:ln>
            <a:noFill/>
          </a:ln>
        </p:spPr>
        <p:txBody>
          <a:bodyPr spcFirstLastPara="1" wrap="square" lIns="38100" tIns="38100" rIns="38100" bIns="38100" anchor="ctr" anchorCtr="0">
            <a:noAutofit/>
          </a:bodyPr>
          <a:lstStyle>
            <a:lvl1pPr marL="457200" lvl="0" indent="-228600" algn="l">
              <a:lnSpc>
                <a:spcPct val="100000"/>
              </a:lnSpc>
              <a:spcBef>
                <a:spcPts val="1800"/>
              </a:spcBef>
              <a:spcAft>
                <a:spcPts val="0"/>
              </a:spcAft>
              <a:buClr>
                <a:schemeClr val="dk1"/>
              </a:buClr>
              <a:buSzPts val="2394"/>
              <a:buNone/>
              <a:defRPr sz="1400"/>
            </a:lvl1pPr>
            <a:lvl2pPr marL="914400" lvl="1" indent="-228600" algn="l">
              <a:lnSpc>
                <a:spcPct val="100000"/>
              </a:lnSpc>
              <a:spcBef>
                <a:spcPts val="1800"/>
              </a:spcBef>
              <a:spcAft>
                <a:spcPts val="0"/>
              </a:spcAft>
              <a:buClr>
                <a:schemeClr val="dk1"/>
              </a:buClr>
              <a:buSzPts val="2052"/>
              <a:buNone/>
              <a:defRPr sz="1200"/>
            </a:lvl2pPr>
            <a:lvl3pPr marL="1371600" lvl="2" indent="-228600" algn="l">
              <a:lnSpc>
                <a:spcPct val="100000"/>
              </a:lnSpc>
              <a:spcBef>
                <a:spcPts val="1800"/>
              </a:spcBef>
              <a:spcAft>
                <a:spcPts val="0"/>
              </a:spcAft>
              <a:buClr>
                <a:schemeClr val="dk1"/>
              </a:buClr>
              <a:buSzPts val="1710"/>
              <a:buNone/>
              <a:defRPr sz="1000"/>
            </a:lvl3pPr>
            <a:lvl4pPr marL="1828800" lvl="3" indent="-228600" algn="l">
              <a:lnSpc>
                <a:spcPct val="100000"/>
              </a:lnSpc>
              <a:spcBef>
                <a:spcPts val="1800"/>
              </a:spcBef>
              <a:spcAft>
                <a:spcPts val="0"/>
              </a:spcAft>
              <a:buClr>
                <a:schemeClr val="dk1"/>
              </a:buClr>
              <a:buSzPts val="1539"/>
              <a:buNone/>
              <a:defRPr sz="900"/>
            </a:lvl4pPr>
            <a:lvl5pPr marL="2286000" lvl="4" indent="-228600" algn="l">
              <a:lnSpc>
                <a:spcPct val="100000"/>
              </a:lnSpc>
              <a:spcBef>
                <a:spcPts val="1800"/>
              </a:spcBef>
              <a:spcAft>
                <a:spcPts val="0"/>
              </a:spcAft>
              <a:buClr>
                <a:schemeClr val="dk1"/>
              </a:buClr>
              <a:buSzPts val="1539"/>
              <a:buNone/>
              <a:defRPr sz="900"/>
            </a:lvl5pPr>
            <a:lvl6pPr marL="2743200" lvl="5" indent="-228600" algn="l">
              <a:lnSpc>
                <a:spcPct val="100000"/>
              </a:lnSpc>
              <a:spcBef>
                <a:spcPts val="1800"/>
              </a:spcBef>
              <a:spcAft>
                <a:spcPts val="0"/>
              </a:spcAft>
              <a:buClr>
                <a:schemeClr val="dk1"/>
              </a:buClr>
              <a:buSzPts val="1539"/>
              <a:buNone/>
              <a:defRPr sz="900"/>
            </a:lvl6pPr>
            <a:lvl7pPr marL="3200400" lvl="6" indent="-228600" algn="l">
              <a:lnSpc>
                <a:spcPct val="100000"/>
              </a:lnSpc>
              <a:spcBef>
                <a:spcPts val="1800"/>
              </a:spcBef>
              <a:spcAft>
                <a:spcPts val="0"/>
              </a:spcAft>
              <a:buClr>
                <a:schemeClr val="dk1"/>
              </a:buClr>
              <a:buSzPts val="1539"/>
              <a:buNone/>
              <a:defRPr sz="900"/>
            </a:lvl7pPr>
            <a:lvl8pPr marL="3657600" lvl="7" indent="-228600" algn="l">
              <a:lnSpc>
                <a:spcPct val="100000"/>
              </a:lnSpc>
              <a:spcBef>
                <a:spcPts val="1800"/>
              </a:spcBef>
              <a:spcAft>
                <a:spcPts val="0"/>
              </a:spcAft>
              <a:buClr>
                <a:schemeClr val="dk1"/>
              </a:buClr>
              <a:buSzPts val="1539"/>
              <a:buNone/>
              <a:defRPr sz="900"/>
            </a:lvl8pPr>
            <a:lvl9pPr marL="4114800" lvl="8" indent="-228600" algn="l">
              <a:lnSpc>
                <a:spcPct val="100000"/>
              </a:lnSpc>
              <a:spcBef>
                <a:spcPts val="1800"/>
              </a:spcBef>
              <a:spcAft>
                <a:spcPts val="0"/>
              </a:spcAft>
              <a:buClr>
                <a:schemeClr val="dk1"/>
              </a:buClr>
              <a:buSzPts val="1539"/>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990600" y="203200"/>
            <a:ext cx="8178800" cy="19050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36"/>
          <p:cNvSpPr txBox="1">
            <a:spLocks noGrp="1"/>
          </p:cNvSpPr>
          <p:nvPr>
            <p:ph type="body" idx="1"/>
          </p:nvPr>
        </p:nvSpPr>
        <p:spPr>
          <a:xfrm rot="5400000">
            <a:off x="2844800" y="304800"/>
            <a:ext cx="4470400" cy="8178800"/>
          </a:xfrm>
          <a:prstGeom prst="rect">
            <a:avLst/>
          </a:prstGeom>
          <a:noFill/>
          <a:ln>
            <a:noFill/>
          </a:ln>
        </p:spPr>
        <p:txBody>
          <a:bodyPr spcFirstLastPara="1" wrap="square" lIns="38100" tIns="38100" rIns="38100" bIns="38100" anchor="ctr" anchorCtr="0">
            <a:noAutofit/>
          </a:bodyPr>
          <a:lstStyle>
            <a:lvl1pPr marL="457200" lvl="0" indent="-424053" algn="l">
              <a:lnSpc>
                <a:spcPct val="100000"/>
              </a:lnSpc>
              <a:spcBef>
                <a:spcPts val="1800"/>
              </a:spcBef>
              <a:spcAft>
                <a:spcPts val="0"/>
              </a:spcAft>
              <a:buClr>
                <a:schemeClr val="dk1"/>
              </a:buClr>
              <a:buSzPts val="3078"/>
              <a:buChar char="•"/>
              <a:defRPr/>
            </a:lvl1pPr>
            <a:lvl2pPr marL="914400" lvl="1" indent="-424053" algn="l">
              <a:lnSpc>
                <a:spcPct val="100000"/>
              </a:lnSpc>
              <a:spcBef>
                <a:spcPts val="1800"/>
              </a:spcBef>
              <a:spcAft>
                <a:spcPts val="0"/>
              </a:spcAft>
              <a:buClr>
                <a:schemeClr val="dk1"/>
              </a:buClr>
              <a:buSzPts val="3078"/>
              <a:buChar char="•"/>
              <a:defRPr/>
            </a:lvl2pPr>
            <a:lvl3pPr marL="1371600" lvl="2" indent="-424053" algn="l">
              <a:lnSpc>
                <a:spcPct val="100000"/>
              </a:lnSpc>
              <a:spcBef>
                <a:spcPts val="1800"/>
              </a:spcBef>
              <a:spcAft>
                <a:spcPts val="0"/>
              </a:spcAft>
              <a:buClr>
                <a:schemeClr val="dk1"/>
              </a:buClr>
              <a:buSzPts val="3078"/>
              <a:buChar char="•"/>
              <a:defRPr/>
            </a:lvl3pPr>
            <a:lvl4pPr marL="1828800" lvl="3" indent="-424053" algn="l">
              <a:lnSpc>
                <a:spcPct val="100000"/>
              </a:lnSpc>
              <a:spcBef>
                <a:spcPts val="1800"/>
              </a:spcBef>
              <a:spcAft>
                <a:spcPts val="0"/>
              </a:spcAft>
              <a:buClr>
                <a:schemeClr val="dk1"/>
              </a:buClr>
              <a:buSzPts val="3078"/>
              <a:buChar char="•"/>
              <a:defRPr/>
            </a:lvl4pPr>
            <a:lvl5pPr marL="2286000" lvl="4" indent="-424053" algn="l">
              <a:lnSpc>
                <a:spcPct val="100000"/>
              </a:lnSpc>
              <a:spcBef>
                <a:spcPts val="1800"/>
              </a:spcBef>
              <a:spcAft>
                <a:spcPts val="0"/>
              </a:spcAft>
              <a:buClr>
                <a:schemeClr val="dk1"/>
              </a:buClr>
              <a:buSzPts val="3078"/>
              <a:buChar char="•"/>
              <a:defRPr/>
            </a:lvl5pPr>
            <a:lvl6pPr marL="2743200" lvl="5" indent="-424053" algn="l">
              <a:lnSpc>
                <a:spcPct val="100000"/>
              </a:lnSpc>
              <a:spcBef>
                <a:spcPts val="1800"/>
              </a:spcBef>
              <a:spcAft>
                <a:spcPts val="0"/>
              </a:spcAft>
              <a:buClr>
                <a:schemeClr val="dk1"/>
              </a:buClr>
              <a:buSzPts val="3078"/>
              <a:buChar char="•"/>
              <a:defRPr/>
            </a:lvl6pPr>
            <a:lvl7pPr marL="3200400" lvl="6" indent="-424053" algn="l">
              <a:lnSpc>
                <a:spcPct val="100000"/>
              </a:lnSpc>
              <a:spcBef>
                <a:spcPts val="1800"/>
              </a:spcBef>
              <a:spcAft>
                <a:spcPts val="0"/>
              </a:spcAft>
              <a:buClr>
                <a:schemeClr val="dk1"/>
              </a:buClr>
              <a:buSzPts val="3078"/>
              <a:buChar char="•"/>
              <a:defRPr/>
            </a:lvl7pPr>
            <a:lvl8pPr marL="3657600" lvl="7" indent="-424053" algn="l">
              <a:lnSpc>
                <a:spcPct val="100000"/>
              </a:lnSpc>
              <a:spcBef>
                <a:spcPts val="1800"/>
              </a:spcBef>
              <a:spcAft>
                <a:spcPts val="0"/>
              </a:spcAft>
              <a:buClr>
                <a:schemeClr val="dk1"/>
              </a:buClr>
              <a:buSzPts val="3078"/>
              <a:buChar char="•"/>
              <a:defRPr/>
            </a:lvl8pPr>
            <a:lvl9pPr marL="4114800" lvl="8" indent="-424053" algn="l">
              <a:lnSpc>
                <a:spcPct val="100000"/>
              </a:lnSpc>
              <a:spcBef>
                <a:spcPts val="1800"/>
              </a:spcBef>
              <a:spcAft>
                <a:spcPts val="0"/>
              </a:spcAft>
              <a:buClr>
                <a:schemeClr val="dk1"/>
              </a:buClr>
              <a:buSzPts val="3078"/>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03275" y="4895850"/>
            <a:ext cx="8636000" cy="1514475"/>
          </a:xfrm>
          <a:prstGeom prst="rect">
            <a:avLst/>
          </a:prstGeom>
          <a:noFill/>
          <a:ln>
            <a:noFill/>
          </a:ln>
        </p:spPr>
        <p:txBody>
          <a:bodyPr spcFirstLastPara="1" wrap="square" lIns="38100" tIns="38100" rIns="38100" bIns="381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03275" y="3228975"/>
            <a:ext cx="8636000" cy="1666875"/>
          </a:xfrm>
          <a:prstGeom prst="rect">
            <a:avLst/>
          </a:prstGeom>
          <a:noFill/>
          <a:ln>
            <a:noFill/>
          </a:ln>
        </p:spPr>
        <p:txBody>
          <a:bodyPr spcFirstLastPara="1" wrap="square" lIns="38100" tIns="38100" rIns="38100" bIns="38100" anchor="b" anchorCtr="0">
            <a:noAutofit/>
          </a:bodyPr>
          <a:lstStyle>
            <a:lvl1pPr marL="457200" lvl="0" indent="-228600" algn="ctr">
              <a:lnSpc>
                <a:spcPct val="100000"/>
              </a:lnSpc>
              <a:spcBef>
                <a:spcPts val="0"/>
              </a:spcBef>
              <a:spcAft>
                <a:spcPts val="0"/>
              </a:spcAft>
              <a:buClr>
                <a:schemeClr val="dk1"/>
              </a:buClr>
              <a:buSzPts val="2000"/>
              <a:buFont typeface="Gill Sans"/>
              <a:buNone/>
              <a:defRPr sz="2000"/>
            </a:lvl1pPr>
            <a:lvl2pPr marL="914400" lvl="1" indent="-228600" algn="ctr">
              <a:lnSpc>
                <a:spcPct val="100000"/>
              </a:lnSpc>
              <a:spcBef>
                <a:spcPts val="0"/>
              </a:spcBef>
              <a:spcAft>
                <a:spcPts val="0"/>
              </a:spcAft>
              <a:buClr>
                <a:schemeClr val="dk1"/>
              </a:buClr>
              <a:buSzPts val="1800"/>
              <a:buFont typeface="Gill Sans"/>
              <a:buNone/>
              <a:defRPr sz="1800"/>
            </a:lvl2pPr>
            <a:lvl3pPr marL="1371600" lvl="2" indent="-228600" algn="ctr">
              <a:lnSpc>
                <a:spcPct val="100000"/>
              </a:lnSpc>
              <a:spcBef>
                <a:spcPts val="0"/>
              </a:spcBef>
              <a:spcAft>
                <a:spcPts val="0"/>
              </a:spcAft>
              <a:buClr>
                <a:schemeClr val="dk1"/>
              </a:buClr>
              <a:buSzPts val="1600"/>
              <a:buFont typeface="Gill Sans"/>
              <a:buNone/>
              <a:defRPr sz="1600"/>
            </a:lvl3pPr>
            <a:lvl4pPr marL="1828800" lvl="3" indent="-228600" algn="ctr">
              <a:lnSpc>
                <a:spcPct val="100000"/>
              </a:lnSpc>
              <a:spcBef>
                <a:spcPts val="0"/>
              </a:spcBef>
              <a:spcAft>
                <a:spcPts val="0"/>
              </a:spcAft>
              <a:buClr>
                <a:schemeClr val="dk1"/>
              </a:buClr>
              <a:buSzPts val="1400"/>
              <a:buFont typeface="Gill Sans"/>
              <a:buNone/>
              <a:defRPr sz="1400"/>
            </a:lvl4pPr>
            <a:lvl5pPr marL="2286000" lvl="4" indent="-228600" algn="ctr">
              <a:lnSpc>
                <a:spcPct val="100000"/>
              </a:lnSpc>
              <a:spcBef>
                <a:spcPts val="0"/>
              </a:spcBef>
              <a:spcAft>
                <a:spcPts val="0"/>
              </a:spcAft>
              <a:buClr>
                <a:schemeClr val="dk1"/>
              </a:buClr>
              <a:buSzPts val="1400"/>
              <a:buFont typeface="Gill Sans"/>
              <a:buNone/>
              <a:defRPr sz="1400"/>
            </a:lvl5pPr>
            <a:lvl6pPr marL="2743200" lvl="5" indent="-228600" algn="ctr">
              <a:lnSpc>
                <a:spcPct val="100000"/>
              </a:lnSpc>
              <a:spcBef>
                <a:spcPts val="0"/>
              </a:spcBef>
              <a:spcAft>
                <a:spcPts val="0"/>
              </a:spcAft>
              <a:buClr>
                <a:schemeClr val="dk1"/>
              </a:buClr>
              <a:buSzPts val="1400"/>
              <a:buFont typeface="Gill Sans"/>
              <a:buNone/>
              <a:defRPr sz="1400"/>
            </a:lvl6pPr>
            <a:lvl7pPr marL="3200400" lvl="6" indent="-228600" algn="ctr">
              <a:lnSpc>
                <a:spcPct val="100000"/>
              </a:lnSpc>
              <a:spcBef>
                <a:spcPts val="0"/>
              </a:spcBef>
              <a:spcAft>
                <a:spcPts val="0"/>
              </a:spcAft>
              <a:buClr>
                <a:schemeClr val="dk1"/>
              </a:buClr>
              <a:buSzPts val="1400"/>
              <a:buFont typeface="Gill Sans"/>
              <a:buNone/>
              <a:defRPr sz="1400"/>
            </a:lvl7pPr>
            <a:lvl8pPr marL="3657600" lvl="7" indent="-228600" algn="ctr">
              <a:lnSpc>
                <a:spcPct val="100000"/>
              </a:lnSpc>
              <a:spcBef>
                <a:spcPts val="0"/>
              </a:spcBef>
              <a:spcAft>
                <a:spcPts val="0"/>
              </a:spcAft>
              <a:buClr>
                <a:schemeClr val="dk1"/>
              </a:buClr>
              <a:buSzPts val="1400"/>
              <a:buFont typeface="Gill Sans"/>
              <a:buNone/>
              <a:defRPr sz="1400"/>
            </a:lvl8pPr>
            <a:lvl9pPr marL="4114800" lvl="8" indent="-228600" algn="ctr">
              <a:lnSpc>
                <a:spcPct val="100000"/>
              </a:lnSpc>
              <a:spcBef>
                <a:spcPts val="0"/>
              </a:spcBef>
              <a:spcAft>
                <a:spcPts val="0"/>
              </a:spcAft>
              <a:buClr>
                <a:schemeClr val="dk1"/>
              </a:buClr>
              <a:buSzPts val="1400"/>
              <a:buFont typeface="Gill Sans"/>
              <a:buNone/>
              <a:defRPr sz="1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933950" y="2393950"/>
            <a:ext cx="6426200" cy="2044700"/>
          </a:xfrm>
          <a:prstGeom prst="rect">
            <a:avLst/>
          </a:prstGeom>
          <a:noFill/>
          <a:ln>
            <a:noFill/>
          </a:ln>
        </p:spPr>
        <p:txBody>
          <a:bodyPr spcFirstLastPara="1" wrap="square" lIns="38100" tIns="38100" rIns="38100" bIns="381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768350" y="425450"/>
            <a:ext cx="6426200" cy="5981700"/>
          </a:xfrm>
          <a:prstGeom prst="rect">
            <a:avLst/>
          </a:prstGeom>
          <a:noFill/>
          <a:ln>
            <a:noFill/>
          </a:ln>
        </p:spPr>
        <p:txBody>
          <a:bodyPr spcFirstLastPara="1" wrap="square" lIns="38100" tIns="38100" rIns="38100" bIns="38100" anchor="ctr" anchorCtr="0">
            <a:noAutofit/>
          </a:bodyPr>
          <a:lstStyle>
            <a:lvl1pPr marL="457200" lvl="0" indent="-424053" algn="l">
              <a:lnSpc>
                <a:spcPct val="100000"/>
              </a:lnSpc>
              <a:spcBef>
                <a:spcPts val="1800"/>
              </a:spcBef>
              <a:spcAft>
                <a:spcPts val="0"/>
              </a:spcAft>
              <a:buClr>
                <a:schemeClr val="dk1"/>
              </a:buClr>
              <a:buSzPts val="3078"/>
              <a:buChar char="•"/>
              <a:defRPr/>
            </a:lvl1pPr>
            <a:lvl2pPr marL="914400" lvl="1" indent="-424053" algn="l">
              <a:lnSpc>
                <a:spcPct val="100000"/>
              </a:lnSpc>
              <a:spcBef>
                <a:spcPts val="1800"/>
              </a:spcBef>
              <a:spcAft>
                <a:spcPts val="0"/>
              </a:spcAft>
              <a:buClr>
                <a:schemeClr val="dk1"/>
              </a:buClr>
              <a:buSzPts val="3078"/>
              <a:buChar char="•"/>
              <a:defRPr/>
            </a:lvl2pPr>
            <a:lvl3pPr marL="1371600" lvl="2" indent="-424053" algn="l">
              <a:lnSpc>
                <a:spcPct val="100000"/>
              </a:lnSpc>
              <a:spcBef>
                <a:spcPts val="1800"/>
              </a:spcBef>
              <a:spcAft>
                <a:spcPts val="0"/>
              </a:spcAft>
              <a:buClr>
                <a:schemeClr val="dk1"/>
              </a:buClr>
              <a:buSzPts val="3078"/>
              <a:buChar char="•"/>
              <a:defRPr/>
            </a:lvl3pPr>
            <a:lvl4pPr marL="1828800" lvl="3" indent="-424053" algn="l">
              <a:lnSpc>
                <a:spcPct val="100000"/>
              </a:lnSpc>
              <a:spcBef>
                <a:spcPts val="1800"/>
              </a:spcBef>
              <a:spcAft>
                <a:spcPts val="0"/>
              </a:spcAft>
              <a:buClr>
                <a:schemeClr val="dk1"/>
              </a:buClr>
              <a:buSzPts val="3078"/>
              <a:buChar char="•"/>
              <a:defRPr/>
            </a:lvl4pPr>
            <a:lvl5pPr marL="2286000" lvl="4" indent="-424053" algn="l">
              <a:lnSpc>
                <a:spcPct val="100000"/>
              </a:lnSpc>
              <a:spcBef>
                <a:spcPts val="1800"/>
              </a:spcBef>
              <a:spcAft>
                <a:spcPts val="0"/>
              </a:spcAft>
              <a:buClr>
                <a:schemeClr val="dk1"/>
              </a:buClr>
              <a:buSzPts val="3078"/>
              <a:buChar char="•"/>
              <a:defRPr/>
            </a:lvl5pPr>
            <a:lvl6pPr marL="2743200" lvl="5" indent="-424053" algn="l">
              <a:lnSpc>
                <a:spcPct val="100000"/>
              </a:lnSpc>
              <a:spcBef>
                <a:spcPts val="1800"/>
              </a:spcBef>
              <a:spcAft>
                <a:spcPts val="0"/>
              </a:spcAft>
              <a:buClr>
                <a:schemeClr val="dk1"/>
              </a:buClr>
              <a:buSzPts val="3078"/>
              <a:buChar char="•"/>
              <a:defRPr/>
            </a:lvl6pPr>
            <a:lvl7pPr marL="3200400" lvl="6" indent="-424053" algn="l">
              <a:lnSpc>
                <a:spcPct val="100000"/>
              </a:lnSpc>
              <a:spcBef>
                <a:spcPts val="1800"/>
              </a:spcBef>
              <a:spcAft>
                <a:spcPts val="0"/>
              </a:spcAft>
              <a:buClr>
                <a:schemeClr val="dk1"/>
              </a:buClr>
              <a:buSzPts val="3078"/>
              <a:buChar char="•"/>
              <a:defRPr/>
            </a:lvl7pPr>
            <a:lvl8pPr marL="3657600" lvl="7" indent="-424053" algn="l">
              <a:lnSpc>
                <a:spcPct val="100000"/>
              </a:lnSpc>
              <a:spcBef>
                <a:spcPts val="1800"/>
              </a:spcBef>
              <a:spcAft>
                <a:spcPts val="0"/>
              </a:spcAft>
              <a:buClr>
                <a:schemeClr val="dk1"/>
              </a:buClr>
              <a:buSzPts val="3078"/>
              <a:buChar char="•"/>
              <a:defRPr/>
            </a:lvl8pPr>
            <a:lvl9pPr marL="4114800" lvl="8" indent="-424053" algn="l">
              <a:lnSpc>
                <a:spcPct val="100000"/>
              </a:lnSpc>
              <a:spcBef>
                <a:spcPts val="1800"/>
              </a:spcBef>
              <a:spcAft>
                <a:spcPts val="0"/>
              </a:spcAft>
              <a:buClr>
                <a:schemeClr val="dk1"/>
              </a:buClr>
              <a:buSzPts val="3078"/>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20"/>
          <p:cNvSpPr txBox="1">
            <a:spLocks noGrp="1"/>
          </p:cNvSpPr>
          <p:nvPr>
            <p:ph type="title"/>
          </p:nvPr>
        </p:nvSpPr>
        <p:spPr>
          <a:xfrm>
            <a:off x="990600" y="1282700"/>
            <a:ext cx="8178800" cy="25781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20"/>
          <p:cNvSpPr txBox="1">
            <a:spLocks noGrp="1"/>
          </p:cNvSpPr>
          <p:nvPr>
            <p:ph type="body" idx="1"/>
          </p:nvPr>
        </p:nvSpPr>
        <p:spPr>
          <a:xfrm>
            <a:off x="990600" y="3924300"/>
            <a:ext cx="4013200" cy="88900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sz="2800"/>
            </a:lvl1pPr>
            <a:lvl2pPr marL="914400" lvl="1" indent="-228600" algn="ctr">
              <a:lnSpc>
                <a:spcPct val="100000"/>
              </a:lnSpc>
              <a:spcBef>
                <a:spcPts val="0"/>
              </a:spcBef>
              <a:spcAft>
                <a:spcPts val="0"/>
              </a:spcAft>
              <a:buSzPts val="1400"/>
              <a:buNone/>
              <a:defRPr sz="2400"/>
            </a:lvl2pPr>
            <a:lvl3pPr marL="1371600" lvl="2" indent="-228600" algn="ctr">
              <a:lnSpc>
                <a:spcPct val="100000"/>
              </a:lnSpc>
              <a:spcBef>
                <a:spcPts val="0"/>
              </a:spcBef>
              <a:spcAft>
                <a:spcPts val="0"/>
              </a:spcAft>
              <a:buSzPts val="1400"/>
              <a:buNone/>
              <a:defRPr sz="2000"/>
            </a:lvl3pPr>
            <a:lvl4pPr marL="1828800" lvl="3" indent="-228600" algn="ctr">
              <a:lnSpc>
                <a:spcPct val="100000"/>
              </a:lnSpc>
              <a:spcBef>
                <a:spcPts val="0"/>
              </a:spcBef>
              <a:spcAft>
                <a:spcPts val="0"/>
              </a:spcAft>
              <a:buSzPts val="1400"/>
              <a:buNone/>
              <a:defRPr sz="1800"/>
            </a:lvl4pPr>
            <a:lvl5pPr marL="2286000" lvl="4" indent="-228600" algn="ctr">
              <a:lnSpc>
                <a:spcPct val="100000"/>
              </a:lnSpc>
              <a:spcBef>
                <a:spcPts val="0"/>
              </a:spcBef>
              <a:spcAft>
                <a:spcPts val="0"/>
              </a:spcAft>
              <a:buSzPts val="1400"/>
              <a:buNone/>
              <a:defRPr sz="1800"/>
            </a:lvl5pPr>
            <a:lvl6pPr marL="2743200" lvl="5" indent="-228600" algn="ctr">
              <a:lnSpc>
                <a:spcPct val="100000"/>
              </a:lnSpc>
              <a:spcBef>
                <a:spcPts val="0"/>
              </a:spcBef>
              <a:spcAft>
                <a:spcPts val="0"/>
              </a:spcAft>
              <a:buSzPts val="1400"/>
              <a:buNone/>
              <a:defRPr sz="1800"/>
            </a:lvl6pPr>
            <a:lvl7pPr marL="3200400" lvl="6" indent="-228600" algn="ctr">
              <a:lnSpc>
                <a:spcPct val="100000"/>
              </a:lnSpc>
              <a:spcBef>
                <a:spcPts val="0"/>
              </a:spcBef>
              <a:spcAft>
                <a:spcPts val="0"/>
              </a:spcAft>
              <a:buSzPts val="1400"/>
              <a:buNone/>
              <a:defRPr sz="1800"/>
            </a:lvl7pPr>
            <a:lvl8pPr marL="3657600" lvl="7" indent="-228600" algn="ctr">
              <a:lnSpc>
                <a:spcPct val="100000"/>
              </a:lnSpc>
              <a:spcBef>
                <a:spcPts val="0"/>
              </a:spcBef>
              <a:spcAft>
                <a:spcPts val="0"/>
              </a:spcAft>
              <a:buSzPts val="1400"/>
              <a:buNone/>
              <a:defRPr sz="1800"/>
            </a:lvl8pPr>
            <a:lvl9pPr marL="4114800" lvl="8" indent="-228600" algn="ctr">
              <a:lnSpc>
                <a:spcPct val="100000"/>
              </a:lnSpc>
              <a:spcBef>
                <a:spcPts val="0"/>
              </a:spcBef>
              <a:spcAft>
                <a:spcPts val="0"/>
              </a:spcAft>
              <a:buSzPts val="1400"/>
              <a:buNone/>
              <a:defRPr sz="1800"/>
            </a:lvl9pPr>
          </a:lstStyle>
          <a:p>
            <a:endParaRPr/>
          </a:p>
        </p:txBody>
      </p:sp>
      <p:sp>
        <p:nvSpPr>
          <p:cNvPr id="21" name="Google Shape;21;p20"/>
          <p:cNvSpPr txBox="1">
            <a:spLocks noGrp="1"/>
          </p:cNvSpPr>
          <p:nvPr>
            <p:ph type="body" idx="2"/>
          </p:nvPr>
        </p:nvSpPr>
        <p:spPr>
          <a:xfrm>
            <a:off x="5156200" y="3924300"/>
            <a:ext cx="4013200" cy="88900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sz="2800"/>
            </a:lvl1pPr>
            <a:lvl2pPr marL="914400" lvl="1" indent="-228600" algn="ctr">
              <a:lnSpc>
                <a:spcPct val="100000"/>
              </a:lnSpc>
              <a:spcBef>
                <a:spcPts val="0"/>
              </a:spcBef>
              <a:spcAft>
                <a:spcPts val="0"/>
              </a:spcAft>
              <a:buSzPts val="1400"/>
              <a:buNone/>
              <a:defRPr sz="2400"/>
            </a:lvl2pPr>
            <a:lvl3pPr marL="1371600" lvl="2" indent="-228600" algn="ctr">
              <a:lnSpc>
                <a:spcPct val="100000"/>
              </a:lnSpc>
              <a:spcBef>
                <a:spcPts val="0"/>
              </a:spcBef>
              <a:spcAft>
                <a:spcPts val="0"/>
              </a:spcAft>
              <a:buSzPts val="1400"/>
              <a:buNone/>
              <a:defRPr sz="2000"/>
            </a:lvl3pPr>
            <a:lvl4pPr marL="1828800" lvl="3" indent="-228600" algn="ctr">
              <a:lnSpc>
                <a:spcPct val="100000"/>
              </a:lnSpc>
              <a:spcBef>
                <a:spcPts val="0"/>
              </a:spcBef>
              <a:spcAft>
                <a:spcPts val="0"/>
              </a:spcAft>
              <a:buSzPts val="1400"/>
              <a:buNone/>
              <a:defRPr sz="1800"/>
            </a:lvl4pPr>
            <a:lvl5pPr marL="2286000" lvl="4" indent="-228600" algn="ctr">
              <a:lnSpc>
                <a:spcPct val="100000"/>
              </a:lnSpc>
              <a:spcBef>
                <a:spcPts val="0"/>
              </a:spcBef>
              <a:spcAft>
                <a:spcPts val="0"/>
              </a:spcAft>
              <a:buSzPts val="1400"/>
              <a:buNone/>
              <a:defRPr sz="1800"/>
            </a:lvl5pPr>
            <a:lvl6pPr marL="2743200" lvl="5" indent="-228600" algn="ctr">
              <a:lnSpc>
                <a:spcPct val="100000"/>
              </a:lnSpc>
              <a:spcBef>
                <a:spcPts val="0"/>
              </a:spcBef>
              <a:spcAft>
                <a:spcPts val="0"/>
              </a:spcAft>
              <a:buSzPts val="1400"/>
              <a:buNone/>
              <a:defRPr sz="1800"/>
            </a:lvl6pPr>
            <a:lvl7pPr marL="3200400" lvl="6" indent="-228600" algn="ctr">
              <a:lnSpc>
                <a:spcPct val="100000"/>
              </a:lnSpc>
              <a:spcBef>
                <a:spcPts val="0"/>
              </a:spcBef>
              <a:spcAft>
                <a:spcPts val="0"/>
              </a:spcAft>
              <a:buSzPts val="1400"/>
              <a:buNone/>
              <a:defRPr sz="1800"/>
            </a:lvl7pPr>
            <a:lvl8pPr marL="3657600" lvl="7" indent="-228600" algn="ctr">
              <a:lnSpc>
                <a:spcPct val="100000"/>
              </a:lnSpc>
              <a:spcBef>
                <a:spcPts val="0"/>
              </a:spcBef>
              <a:spcAft>
                <a:spcPts val="0"/>
              </a:spcAft>
              <a:buSzPts val="1400"/>
              <a:buNone/>
              <a:defRPr sz="1800"/>
            </a:lvl8pPr>
            <a:lvl9pPr marL="4114800" lvl="8" indent="-228600" algn="ctr">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508000" y="304800"/>
            <a:ext cx="9144000" cy="12700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1"/>
          <p:cNvSpPr txBox="1">
            <a:spLocks noGrp="1"/>
          </p:cNvSpPr>
          <p:nvPr>
            <p:ph type="body" idx="1"/>
          </p:nvPr>
        </p:nvSpPr>
        <p:spPr>
          <a:xfrm>
            <a:off x="508000" y="1704975"/>
            <a:ext cx="4489450" cy="711200"/>
          </a:xfrm>
          <a:prstGeom prst="rect">
            <a:avLst/>
          </a:prstGeom>
          <a:noFill/>
          <a:ln>
            <a:noFill/>
          </a:ln>
        </p:spPr>
        <p:txBody>
          <a:bodyPr spcFirstLastPara="1" wrap="square" lIns="38100" tIns="38100" rIns="38100" bIns="38100" anchor="b" anchorCtr="0">
            <a:noAutofit/>
          </a:bodyPr>
          <a:lstStyle>
            <a:lvl1pPr marL="457200" lvl="0" indent="-228600" algn="ctr">
              <a:lnSpc>
                <a:spcPct val="100000"/>
              </a:lnSpc>
              <a:spcBef>
                <a:spcPts val="0"/>
              </a:spcBef>
              <a:spcAft>
                <a:spcPts val="0"/>
              </a:spcAft>
              <a:buClr>
                <a:schemeClr val="dk1"/>
              </a:buClr>
              <a:buSzPts val="2400"/>
              <a:buFont typeface="Gill Sans"/>
              <a:buNone/>
              <a:defRPr sz="2400" b="1"/>
            </a:lvl1pPr>
            <a:lvl2pPr marL="914400" lvl="1" indent="-228600" algn="ctr">
              <a:lnSpc>
                <a:spcPct val="100000"/>
              </a:lnSpc>
              <a:spcBef>
                <a:spcPts val="0"/>
              </a:spcBef>
              <a:spcAft>
                <a:spcPts val="0"/>
              </a:spcAft>
              <a:buClr>
                <a:schemeClr val="dk1"/>
              </a:buClr>
              <a:buSzPts val="2000"/>
              <a:buFont typeface="Gill Sans"/>
              <a:buNone/>
              <a:defRPr sz="2000" b="1"/>
            </a:lvl2pPr>
            <a:lvl3pPr marL="1371600" lvl="2" indent="-228600" algn="ctr">
              <a:lnSpc>
                <a:spcPct val="100000"/>
              </a:lnSpc>
              <a:spcBef>
                <a:spcPts val="0"/>
              </a:spcBef>
              <a:spcAft>
                <a:spcPts val="0"/>
              </a:spcAft>
              <a:buClr>
                <a:schemeClr val="dk1"/>
              </a:buClr>
              <a:buSzPts val="1800"/>
              <a:buFont typeface="Gill Sans"/>
              <a:buNone/>
              <a:defRPr sz="1800" b="1"/>
            </a:lvl3pPr>
            <a:lvl4pPr marL="1828800" lvl="3" indent="-228600" algn="ctr">
              <a:lnSpc>
                <a:spcPct val="100000"/>
              </a:lnSpc>
              <a:spcBef>
                <a:spcPts val="0"/>
              </a:spcBef>
              <a:spcAft>
                <a:spcPts val="0"/>
              </a:spcAft>
              <a:buClr>
                <a:schemeClr val="dk1"/>
              </a:buClr>
              <a:buSzPts val="1600"/>
              <a:buFont typeface="Gill Sans"/>
              <a:buNone/>
              <a:defRPr sz="1600" b="1"/>
            </a:lvl4pPr>
            <a:lvl5pPr marL="2286000" lvl="4" indent="-228600" algn="ctr">
              <a:lnSpc>
                <a:spcPct val="100000"/>
              </a:lnSpc>
              <a:spcBef>
                <a:spcPts val="0"/>
              </a:spcBef>
              <a:spcAft>
                <a:spcPts val="0"/>
              </a:spcAft>
              <a:buClr>
                <a:schemeClr val="dk1"/>
              </a:buClr>
              <a:buSzPts val="1600"/>
              <a:buFont typeface="Gill Sans"/>
              <a:buNone/>
              <a:defRPr sz="1600" b="1"/>
            </a:lvl5pPr>
            <a:lvl6pPr marL="2743200" lvl="5" indent="-228600" algn="ctr">
              <a:lnSpc>
                <a:spcPct val="100000"/>
              </a:lnSpc>
              <a:spcBef>
                <a:spcPts val="0"/>
              </a:spcBef>
              <a:spcAft>
                <a:spcPts val="0"/>
              </a:spcAft>
              <a:buClr>
                <a:schemeClr val="dk1"/>
              </a:buClr>
              <a:buSzPts val="1600"/>
              <a:buFont typeface="Gill Sans"/>
              <a:buNone/>
              <a:defRPr sz="1600" b="1"/>
            </a:lvl6pPr>
            <a:lvl7pPr marL="3200400" lvl="6" indent="-228600" algn="ctr">
              <a:lnSpc>
                <a:spcPct val="100000"/>
              </a:lnSpc>
              <a:spcBef>
                <a:spcPts val="0"/>
              </a:spcBef>
              <a:spcAft>
                <a:spcPts val="0"/>
              </a:spcAft>
              <a:buClr>
                <a:schemeClr val="dk1"/>
              </a:buClr>
              <a:buSzPts val="1600"/>
              <a:buFont typeface="Gill Sans"/>
              <a:buNone/>
              <a:defRPr sz="1600" b="1"/>
            </a:lvl7pPr>
            <a:lvl8pPr marL="3657600" lvl="7" indent="-228600" algn="ctr">
              <a:lnSpc>
                <a:spcPct val="100000"/>
              </a:lnSpc>
              <a:spcBef>
                <a:spcPts val="0"/>
              </a:spcBef>
              <a:spcAft>
                <a:spcPts val="0"/>
              </a:spcAft>
              <a:buClr>
                <a:schemeClr val="dk1"/>
              </a:buClr>
              <a:buSzPts val="1600"/>
              <a:buFont typeface="Gill Sans"/>
              <a:buNone/>
              <a:defRPr sz="1600" b="1"/>
            </a:lvl8pPr>
            <a:lvl9pPr marL="4114800" lvl="8" indent="-228600" algn="ctr">
              <a:lnSpc>
                <a:spcPct val="100000"/>
              </a:lnSpc>
              <a:spcBef>
                <a:spcPts val="0"/>
              </a:spcBef>
              <a:spcAft>
                <a:spcPts val="0"/>
              </a:spcAft>
              <a:buClr>
                <a:schemeClr val="dk1"/>
              </a:buClr>
              <a:buSzPts val="1600"/>
              <a:buFont typeface="Gill Sans"/>
              <a:buNone/>
              <a:defRPr sz="1600" b="1"/>
            </a:lvl9pPr>
          </a:lstStyle>
          <a:p>
            <a:endParaRPr/>
          </a:p>
        </p:txBody>
      </p:sp>
      <p:sp>
        <p:nvSpPr>
          <p:cNvPr id="25" name="Google Shape;25;p21"/>
          <p:cNvSpPr txBox="1">
            <a:spLocks noGrp="1"/>
          </p:cNvSpPr>
          <p:nvPr>
            <p:ph type="body" idx="2"/>
          </p:nvPr>
        </p:nvSpPr>
        <p:spPr>
          <a:xfrm>
            <a:off x="508000" y="2416175"/>
            <a:ext cx="4489450" cy="4391025"/>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sz="2400"/>
            </a:lvl1pPr>
            <a:lvl2pPr marL="914400" lvl="1" indent="-228600" algn="ctr">
              <a:lnSpc>
                <a:spcPct val="100000"/>
              </a:lnSpc>
              <a:spcBef>
                <a:spcPts val="0"/>
              </a:spcBef>
              <a:spcAft>
                <a:spcPts val="0"/>
              </a:spcAft>
              <a:buSzPts val="1400"/>
              <a:buNone/>
              <a:defRPr sz="2000"/>
            </a:lvl2pPr>
            <a:lvl3pPr marL="1371600" lvl="2" indent="-228600" algn="ctr">
              <a:lnSpc>
                <a:spcPct val="100000"/>
              </a:lnSpc>
              <a:spcBef>
                <a:spcPts val="0"/>
              </a:spcBef>
              <a:spcAft>
                <a:spcPts val="0"/>
              </a:spcAft>
              <a:buSzPts val="1400"/>
              <a:buNone/>
              <a:defRPr sz="1800"/>
            </a:lvl3pPr>
            <a:lvl4pPr marL="1828800" lvl="3" indent="-228600" algn="ctr">
              <a:lnSpc>
                <a:spcPct val="100000"/>
              </a:lnSpc>
              <a:spcBef>
                <a:spcPts val="0"/>
              </a:spcBef>
              <a:spcAft>
                <a:spcPts val="0"/>
              </a:spcAft>
              <a:buSzPts val="1400"/>
              <a:buNone/>
              <a:defRPr sz="1600"/>
            </a:lvl4pPr>
            <a:lvl5pPr marL="2286000" lvl="4" indent="-228600" algn="ctr">
              <a:lnSpc>
                <a:spcPct val="100000"/>
              </a:lnSpc>
              <a:spcBef>
                <a:spcPts val="0"/>
              </a:spcBef>
              <a:spcAft>
                <a:spcPts val="0"/>
              </a:spcAft>
              <a:buSzPts val="1400"/>
              <a:buNone/>
              <a:defRPr sz="1600"/>
            </a:lvl5pPr>
            <a:lvl6pPr marL="2743200" lvl="5" indent="-228600" algn="ctr">
              <a:lnSpc>
                <a:spcPct val="100000"/>
              </a:lnSpc>
              <a:spcBef>
                <a:spcPts val="0"/>
              </a:spcBef>
              <a:spcAft>
                <a:spcPts val="0"/>
              </a:spcAft>
              <a:buSzPts val="1400"/>
              <a:buNone/>
              <a:defRPr sz="1600"/>
            </a:lvl6pPr>
            <a:lvl7pPr marL="3200400" lvl="6" indent="-228600" algn="ctr">
              <a:lnSpc>
                <a:spcPct val="100000"/>
              </a:lnSpc>
              <a:spcBef>
                <a:spcPts val="0"/>
              </a:spcBef>
              <a:spcAft>
                <a:spcPts val="0"/>
              </a:spcAft>
              <a:buSzPts val="1400"/>
              <a:buNone/>
              <a:defRPr sz="1600"/>
            </a:lvl7pPr>
            <a:lvl8pPr marL="3657600" lvl="7" indent="-228600" algn="ctr">
              <a:lnSpc>
                <a:spcPct val="100000"/>
              </a:lnSpc>
              <a:spcBef>
                <a:spcPts val="0"/>
              </a:spcBef>
              <a:spcAft>
                <a:spcPts val="0"/>
              </a:spcAft>
              <a:buSzPts val="1400"/>
              <a:buNone/>
              <a:defRPr sz="1600"/>
            </a:lvl8pPr>
            <a:lvl9pPr marL="4114800" lvl="8" indent="-228600" algn="ctr">
              <a:lnSpc>
                <a:spcPct val="100000"/>
              </a:lnSpc>
              <a:spcBef>
                <a:spcPts val="0"/>
              </a:spcBef>
              <a:spcAft>
                <a:spcPts val="0"/>
              </a:spcAft>
              <a:buSzPts val="1400"/>
              <a:buNone/>
              <a:defRPr sz="1600"/>
            </a:lvl9pPr>
          </a:lstStyle>
          <a:p>
            <a:endParaRPr/>
          </a:p>
        </p:txBody>
      </p:sp>
      <p:sp>
        <p:nvSpPr>
          <p:cNvPr id="26" name="Google Shape;26;p21"/>
          <p:cNvSpPr txBox="1">
            <a:spLocks noGrp="1"/>
          </p:cNvSpPr>
          <p:nvPr>
            <p:ph type="body" idx="3"/>
          </p:nvPr>
        </p:nvSpPr>
        <p:spPr>
          <a:xfrm>
            <a:off x="5160963" y="1704975"/>
            <a:ext cx="4491037" cy="711200"/>
          </a:xfrm>
          <a:prstGeom prst="rect">
            <a:avLst/>
          </a:prstGeom>
          <a:noFill/>
          <a:ln>
            <a:noFill/>
          </a:ln>
        </p:spPr>
        <p:txBody>
          <a:bodyPr spcFirstLastPara="1" wrap="square" lIns="38100" tIns="38100" rIns="38100" bIns="38100" anchor="b" anchorCtr="0">
            <a:noAutofit/>
          </a:bodyPr>
          <a:lstStyle>
            <a:lvl1pPr marL="457200" lvl="0" indent="-228600" algn="ctr">
              <a:lnSpc>
                <a:spcPct val="100000"/>
              </a:lnSpc>
              <a:spcBef>
                <a:spcPts val="0"/>
              </a:spcBef>
              <a:spcAft>
                <a:spcPts val="0"/>
              </a:spcAft>
              <a:buClr>
                <a:schemeClr val="dk1"/>
              </a:buClr>
              <a:buSzPts val="2400"/>
              <a:buFont typeface="Gill Sans"/>
              <a:buNone/>
              <a:defRPr sz="2400" b="1"/>
            </a:lvl1pPr>
            <a:lvl2pPr marL="914400" lvl="1" indent="-228600" algn="ctr">
              <a:lnSpc>
                <a:spcPct val="100000"/>
              </a:lnSpc>
              <a:spcBef>
                <a:spcPts val="0"/>
              </a:spcBef>
              <a:spcAft>
                <a:spcPts val="0"/>
              </a:spcAft>
              <a:buClr>
                <a:schemeClr val="dk1"/>
              </a:buClr>
              <a:buSzPts val="2000"/>
              <a:buFont typeface="Gill Sans"/>
              <a:buNone/>
              <a:defRPr sz="2000" b="1"/>
            </a:lvl2pPr>
            <a:lvl3pPr marL="1371600" lvl="2" indent="-228600" algn="ctr">
              <a:lnSpc>
                <a:spcPct val="100000"/>
              </a:lnSpc>
              <a:spcBef>
                <a:spcPts val="0"/>
              </a:spcBef>
              <a:spcAft>
                <a:spcPts val="0"/>
              </a:spcAft>
              <a:buClr>
                <a:schemeClr val="dk1"/>
              </a:buClr>
              <a:buSzPts val="1800"/>
              <a:buFont typeface="Gill Sans"/>
              <a:buNone/>
              <a:defRPr sz="1800" b="1"/>
            </a:lvl3pPr>
            <a:lvl4pPr marL="1828800" lvl="3" indent="-228600" algn="ctr">
              <a:lnSpc>
                <a:spcPct val="100000"/>
              </a:lnSpc>
              <a:spcBef>
                <a:spcPts val="0"/>
              </a:spcBef>
              <a:spcAft>
                <a:spcPts val="0"/>
              </a:spcAft>
              <a:buClr>
                <a:schemeClr val="dk1"/>
              </a:buClr>
              <a:buSzPts val="1600"/>
              <a:buFont typeface="Gill Sans"/>
              <a:buNone/>
              <a:defRPr sz="1600" b="1"/>
            </a:lvl4pPr>
            <a:lvl5pPr marL="2286000" lvl="4" indent="-228600" algn="ctr">
              <a:lnSpc>
                <a:spcPct val="100000"/>
              </a:lnSpc>
              <a:spcBef>
                <a:spcPts val="0"/>
              </a:spcBef>
              <a:spcAft>
                <a:spcPts val="0"/>
              </a:spcAft>
              <a:buClr>
                <a:schemeClr val="dk1"/>
              </a:buClr>
              <a:buSzPts val="1600"/>
              <a:buFont typeface="Gill Sans"/>
              <a:buNone/>
              <a:defRPr sz="1600" b="1"/>
            </a:lvl5pPr>
            <a:lvl6pPr marL="2743200" lvl="5" indent="-228600" algn="ctr">
              <a:lnSpc>
                <a:spcPct val="100000"/>
              </a:lnSpc>
              <a:spcBef>
                <a:spcPts val="0"/>
              </a:spcBef>
              <a:spcAft>
                <a:spcPts val="0"/>
              </a:spcAft>
              <a:buClr>
                <a:schemeClr val="dk1"/>
              </a:buClr>
              <a:buSzPts val="1600"/>
              <a:buFont typeface="Gill Sans"/>
              <a:buNone/>
              <a:defRPr sz="1600" b="1"/>
            </a:lvl6pPr>
            <a:lvl7pPr marL="3200400" lvl="6" indent="-228600" algn="ctr">
              <a:lnSpc>
                <a:spcPct val="100000"/>
              </a:lnSpc>
              <a:spcBef>
                <a:spcPts val="0"/>
              </a:spcBef>
              <a:spcAft>
                <a:spcPts val="0"/>
              </a:spcAft>
              <a:buClr>
                <a:schemeClr val="dk1"/>
              </a:buClr>
              <a:buSzPts val="1600"/>
              <a:buFont typeface="Gill Sans"/>
              <a:buNone/>
              <a:defRPr sz="1600" b="1"/>
            </a:lvl7pPr>
            <a:lvl8pPr marL="3657600" lvl="7" indent="-228600" algn="ctr">
              <a:lnSpc>
                <a:spcPct val="100000"/>
              </a:lnSpc>
              <a:spcBef>
                <a:spcPts val="0"/>
              </a:spcBef>
              <a:spcAft>
                <a:spcPts val="0"/>
              </a:spcAft>
              <a:buClr>
                <a:schemeClr val="dk1"/>
              </a:buClr>
              <a:buSzPts val="1600"/>
              <a:buFont typeface="Gill Sans"/>
              <a:buNone/>
              <a:defRPr sz="1600" b="1"/>
            </a:lvl8pPr>
            <a:lvl9pPr marL="4114800" lvl="8" indent="-228600" algn="ctr">
              <a:lnSpc>
                <a:spcPct val="100000"/>
              </a:lnSpc>
              <a:spcBef>
                <a:spcPts val="0"/>
              </a:spcBef>
              <a:spcAft>
                <a:spcPts val="0"/>
              </a:spcAft>
              <a:buClr>
                <a:schemeClr val="dk1"/>
              </a:buClr>
              <a:buSzPts val="1600"/>
              <a:buFont typeface="Gill Sans"/>
              <a:buNone/>
              <a:defRPr sz="1600" b="1"/>
            </a:lvl9pPr>
          </a:lstStyle>
          <a:p>
            <a:endParaRPr/>
          </a:p>
        </p:txBody>
      </p:sp>
      <p:sp>
        <p:nvSpPr>
          <p:cNvPr id="27" name="Google Shape;27;p21"/>
          <p:cNvSpPr txBox="1">
            <a:spLocks noGrp="1"/>
          </p:cNvSpPr>
          <p:nvPr>
            <p:ph type="body" idx="4"/>
          </p:nvPr>
        </p:nvSpPr>
        <p:spPr>
          <a:xfrm>
            <a:off x="5160963" y="2416175"/>
            <a:ext cx="4491037" cy="4391025"/>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sz="2400"/>
            </a:lvl1pPr>
            <a:lvl2pPr marL="914400" lvl="1" indent="-228600" algn="ctr">
              <a:lnSpc>
                <a:spcPct val="100000"/>
              </a:lnSpc>
              <a:spcBef>
                <a:spcPts val="0"/>
              </a:spcBef>
              <a:spcAft>
                <a:spcPts val="0"/>
              </a:spcAft>
              <a:buSzPts val="1400"/>
              <a:buNone/>
              <a:defRPr sz="2000"/>
            </a:lvl2pPr>
            <a:lvl3pPr marL="1371600" lvl="2" indent="-228600" algn="ctr">
              <a:lnSpc>
                <a:spcPct val="100000"/>
              </a:lnSpc>
              <a:spcBef>
                <a:spcPts val="0"/>
              </a:spcBef>
              <a:spcAft>
                <a:spcPts val="0"/>
              </a:spcAft>
              <a:buSzPts val="1400"/>
              <a:buNone/>
              <a:defRPr sz="1800"/>
            </a:lvl3pPr>
            <a:lvl4pPr marL="1828800" lvl="3" indent="-228600" algn="ctr">
              <a:lnSpc>
                <a:spcPct val="100000"/>
              </a:lnSpc>
              <a:spcBef>
                <a:spcPts val="0"/>
              </a:spcBef>
              <a:spcAft>
                <a:spcPts val="0"/>
              </a:spcAft>
              <a:buSzPts val="1400"/>
              <a:buNone/>
              <a:defRPr sz="1600"/>
            </a:lvl4pPr>
            <a:lvl5pPr marL="2286000" lvl="4" indent="-228600" algn="ctr">
              <a:lnSpc>
                <a:spcPct val="100000"/>
              </a:lnSpc>
              <a:spcBef>
                <a:spcPts val="0"/>
              </a:spcBef>
              <a:spcAft>
                <a:spcPts val="0"/>
              </a:spcAft>
              <a:buSzPts val="1400"/>
              <a:buNone/>
              <a:defRPr sz="1600"/>
            </a:lvl5pPr>
            <a:lvl6pPr marL="2743200" lvl="5" indent="-228600" algn="ctr">
              <a:lnSpc>
                <a:spcPct val="100000"/>
              </a:lnSpc>
              <a:spcBef>
                <a:spcPts val="0"/>
              </a:spcBef>
              <a:spcAft>
                <a:spcPts val="0"/>
              </a:spcAft>
              <a:buSzPts val="1400"/>
              <a:buNone/>
              <a:defRPr sz="1600"/>
            </a:lvl6pPr>
            <a:lvl7pPr marL="3200400" lvl="6" indent="-228600" algn="ctr">
              <a:lnSpc>
                <a:spcPct val="100000"/>
              </a:lnSpc>
              <a:spcBef>
                <a:spcPts val="0"/>
              </a:spcBef>
              <a:spcAft>
                <a:spcPts val="0"/>
              </a:spcAft>
              <a:buSzPts val="1400"/>
              <a:buNone/>
              <a:defRPr sz="1600"/>
            </a:lvl7pPr>
            <a:lvl8pPr marL="3657600" lvl="7" indent="-228600" algn="ctr">
              <a:lnSpc>
                <a:spcPct val="100000"/>
              </a:lnSpc>
              <a:spcBef>
                <a:spcPts val="0"/>
              </a:spcBef>
              <a:spcAft>
                <a:spcPts val="0"/>
              </a:spcAft>
              <a:buSzPts val="1400"/>
              <a:buNone/>
              <a:defRPr sz="1600"/>
            </a:lvl8pPr>
            <a:lvl9pPr marL="4114800" lvl="8" indent="-228600"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990600" y="1282700"/>
            <a:ext cx="8178800" cy="25781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508000" y="303213"/>
            <a:ext cx="3343275" cy="1290637"/>
          </a:xfrm>
          <a:prstGeom prst="rect">
            <a:avLst/>
          </a:prstGeom>
          <a:noFill/>
          <a:ln>
            <a:noFill/>
          </a:ln>
        </p:spPr>
        <p:txBody>
          <a:bodyPr spcFirstLastPara="1" wrap="square" lIns="38100" tIns="38100" rIns="38100" bIns="381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3971925" y="303213"/>
            <a:ext cx="5680075" cy="6503987"/>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sz="3200"/>
            </a:lvl1pPr>
            <a:lvl2pPr marL="914400" lvl="1" indent="-228600" algn="ctr">
              <a:lnSpc>
                <a:spcPct val="100000"/>
              </a:lnSpc>
              <a:spcBef>
                <a:spcPts val="0"/>
              </a:spcBef>
              <a:spcAft>
                <a:spcPts val="0"/>
              </a:spcAft>
              <a:buSzPts val="1400"/>
              <a:buNone/>
              <a:defRPr sz="2800"/>
            </a:lvl2pPr>
            <a:lvl3pPr marL="1371600" lvl="2" indent="-228600" algn="ctr">
              <a:lnSpc>
                <a:spcPct val="100000"/>
              </a:lnSpc>
              <a:spcBef>
                <a:spcPts val="0"/>
              </a:spcBef>
              <a:spcAft>
                <a:spcPts val="0"/>
              </a:spcAft>
              <a:buSzPts val="1400"/>
              <a:buNone/>
              <a:defRPr sz="2400"/>
            </a:lvl3pPr>
            <a:lvl4pPr marL="1828800" lvl="3" indent="-228600" algn="ctr">
              <a:lnSpc>
                <a:spcPct val="100000"/>
              </a:lnSpc>
              <a:spcBef>
                <a:spcPts val="0"/>
              </a:spcBef>
              <a:spcAft>
                <a:spcPts val="0"/>
              </a:spcAft>
              <a:buSzPts val="1400"/>
              <a:buNone/>
              <a:defRPr sz="2000"/>
            </a:lvl4pPr>
            <a:lvl5pPr marL="2286000" lvl="4" indent="-228600" algn="ctr">
              <a:lnSpc>
                <a:spcPct val="100000"/>
              </a:lnSpc>
              <a:spcBef>
                <a:spcPts val="0"/>
              </a:spcBef>
              <a:spcAft>
                <a:spcPts val="0"/>
              </a:spcAft>
              <a:buSzPts val="1400"/>
              <a:buNone/>
              <a:defRPr sz="2000"/>
            </a:lvl5pPr>
            <a:lvl6pPr marL="2743200" lvl="5" indent="-228600" algn="ctr">
              <a:lnSpc>
                <a:spcPct val="100000"/>
              </a:lnSpc>
              <a:spcBef>
                <a:spcPts val="0"/>
              </a:spcBef>
              <a:spcAft>
                <a:spcPts val="0"/>
              </a:spcAft>
              <a:buSzPts val="1400"/>
              <a:buNone/>
              <a:defRPr sz="2000"/>
            </a:lvl6pPr>
            <a:lvl7pPr marL="3200400" lvl="6" indent="-228600" algn="ctr">
              <a:lnSpc>
                <a:spcPct val="100000"/>
              </a:lnSpc>
              <a:spcBef>
                <a:spcPts val="0"/>
              </a:spcBef>
              <a:spcAft>
                <a:spcPts val="0"/>
              </a:spcAft>
              <a:buSzPts val="1400"/>
              <a:buNone/>
              <a:defRPr sz="2000"/>
            </a:lvl7pPr>
            <a:lvl8pPr marL="3657600" lvl="7" indent="-228600" algn="ctr">
              <a:lnSpc>
                <a:spcPct val="100000"/>
              </a:lnSpc>
              <a:spcBef>
                <a:spcPts val="0"/>
              </a:spcBef>
              <a:spcAft>
                <a:spcPts val="0"/>
              </a:spcAft>
              <a:buSzPts val="1400"/>
              <a:buNone/>
              <a:defRPr sz="2000"/>
            </a:lvl8pPr>
            <a:lvl9pPr marL="4114800" lvl="8" indent="-228600" algn="ctr">
              <a:lnSpc>
                <a:spcPct val="100000"/>
              </a:lnSpc>
              <a:spcBef>
                <a:spcPts val="0"/>
              </a:spcBef>
              <a:spcAft>
                <a:spcPts val="0"/>
              </a:spcAft>
              <a:buSzPts val="1400"/>
              <a:buNone/>
              <a:defRPr sz="2000"/>
            </a:lvl9pPr>
          </a:lstStyle>
          <a:p>
            <a:endParaRPr/>
          </a:p>
        </p:txBody>
      </p:sp>
      <p:sp>
        <p:nvSpPr>
          <p:cNvPr id="34" name="Google Shape;34;p24"/>
          <p:cNvSpPr txBox="1">
            <a:spLocks noGrp="1"/>
          </p:cNvSpPr>
          <p:nvPr>
            <p:ph type="body" idx="2"/>
          </p:nvPr>
        </p:nvSpPr>
        <p:spPr>
          <a:xfrm>
            <a:off x="508000" y="1593850"/>
            <a:ext cx="3343275" cy="521335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Clr>
                <a:schemeClr val="dk1"/>
              </a:buClr>
              <a:buSzPts val="1400"/>
              <a:buFont typeface="Gill Sans"/>
              <a:buNone/>
              <a:defRPr sz="1400"/>
            </a:lvl1pPr>
            <a:lvl2pPr marL="914400" lvl="1" indent="-228600" algn="ctr">
              <a:lnSpc>
                <a:spcPct val="100000"/>
              </a:lnSpc>
              <a:spcBef>
                <a:spcPts val="0"/>
              </a:spcBef>
              <a:spcAft>
                <a:spcPts val="0"/>
              </a:spcAft>
              <a:buClr>
                <a:schemeClr val="dk1"/>
              </a:buClr>
              <a:buSzPts val="1200"/>
              <a:buFont typeface="Gill Sans"/>
              <a:buNone/>
              <a:defRPr sz="1200"/>
            </a:lvl2pPr>
            <a:lvl3pPr marL="1371600" lvl="2" indent="-228600" algn="ctr">
              <a:lnSpc>
                <a:spcPct val="100000"/>
              </a:lnSpc>
              <a:spcBef>
                <a:spcPts val="0"/>
              </a:spcBef>
              <a:spcAft>
                <a:spcPts val="0"/>
              </a:spcAft>
              <a:buClr>
                <a:schemeClr val="dk1"/>
              </a:buClr>
              <a:buSzPts val="1000"/>
              <a:buFont typeface="Gill Sans"/>
              <a:buNone/>
              <a:defRPr sz="1000"/>
            </a:lvl3pPr>
            <a:lvl4pPr marL="1828800" lvl="3" indent="-228600" algn="ctr">
              <a:lnSpc>
                <a:spcPct val="100000"/>
              </a:lnSpc>
              <a:spcBef>
                <a:spcPts val="0"/>
              </a:spcBef>
              <a:spcAft>
                <a:spcPts val="0"/>
              </a:spcAft>
              <a:buClr>
                <a:schemeClr val="dk1"/>
              </a:buClr>
              <a:buSzPts val="900"/>
              <a:buFont typeface="Gill Sans"/>
              <a:buNone/>
              <a:defRPr sz="900"/>
            </a:lvl4pPr>
            <a:lvl5pPr marL="2286000" lvl="4" indent="-228600" algn="ctr">
              <a:lnSpc>
                <a:spcPct val="100000"/>
              </a:lnSpc>
              <a:spcBef>
                <a:spcPts val="0"/>
              </a:spcBef>
              <a:spcAft>
                <a:spcPts val="0"/>
              </a:spcAft>
              <a:buClr>
                <a:schemeClr val="dk1"/>
              </a:buClr>
              <a:buSzPts val="900"/>
              <a:buFont typeface="Gill Sans"/>
              <a:buNone/>
              <a:defRPr sz="900"/>
            </a:lvl5pPr>
            <a:lvl6pPr marL="2743200" lvl="5" indent="-228600" algn="ctr">
              <a:lnSpc>
                <a:spcPct val="100000"/>
              </a:lnSpc>
              <a:spcBef>
                <a:spcPts val="0"/>
              </a:spcBef>
              <a:spcAft>
                <a:spcPts val="0"/>
              </a:spcAft>
              <a:buClr>
                <a:schemeClr val="dk1"/>
              </a:buClr>
              <a:buSzPts val="900"/>
              <a:buFont typeface="Gill Sans"/>
              <a:buNone/>
              <a:defRPr sz="900"/>
            </a:lvl6pPr>
            <a:lvl7pPr marL="3200400" lvl="6" indent="-228600" algn="ctr">
              <a:lnSpc>
                <a:spcPct val="100000"/>
              </a:lnSpc>
              <a:spcBef>
                <a:spcPts val="0"/>
              </a:spcBef>
              <a:spcAft>
                <a:spcPts val="0"/>
              </a:spcAft>
              <a:buClr>
                <a:schemeClr val="dk1"/>
              </a:buClr>
              <a:buSzPts val="900"/>
              <a:buFont typeface="Gill Sans"/>
              <a:buNone/>
              <a:defRPr sz="900"/>
            </a:lvl7pPr>
            <a:lvl8pPr marL="3657600" lvl="7" indent="-228600" algn="ctr">
              <a:lnSpc>
                <a:spcPct val="100000"/>
              </a:lnSpc>
              <a:spcBef>
                <a:spcPts val="0"/>
              </a:spcBef>
              <a:spcAft>
                <a:spcPts val="0"/>
              </a:spcAft>
              <a:buClr>
                <a:schemeClr val="dk1"/>
              </a:buClr>
              <a:buSzPts val="900"/>
              <a:buFont typeface="Gill Sans"/>
              <a:buNone/>
              <a:defRPr sz="900"/>
            </a:lvl8pPr>
            <a:lvl9pPr marL="4114800" lvl="8" indent="-228600" algn="ctr">
              <a:lnSpc>
                <a:spcPct val="100000"/>
              </a:lnSpc>
              <a:spcBef>
                <a:spcPts val="0"/>
              </a:spcBef>
              <a:spcAft>
                <a:spcPts val="0"/>
              </a:spcAft>
              <a:buClr>
                <a:schemeClr val="dk1"/>
              </a:buClr>
              <a:buSzPts val="900"/>
              <a:buFont typeface="Gill Sans"/>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1990725" y="5334000"/>
            <a:ext cx="6096000" cy="630238"/>
          </a:xfrm>
          <a:prstGeom prst="rect">
            <a:avLst/>
          </a:prstGeom>
          <a:noFill/>
          <a:ln>
            <a:noFill/>
          </a:ln>
        </p:spPr>
        <p:txBody>
          <a:bodyPr spcFirstLastPara="1" wrap="square" lIns="38100" tIns="38100" rIns="38100" bIns="381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25"/>
          <p:cNvSpPr>
            <a:spLocks noGrp="1"/>
          </p:cNvSpPr>
          <p:nvPr>
            <p:ph type="pic" idx="2"/>
          </p:nvPr>
        </p:nvSpPr>
        <p:spPr>
          <a:xfrm>
            <a:off x="1990725" y="681038"/>
            <a:ext cx="6096000" cy="4572000"/>
          </a:xfrm>
          <a:prstGeom prst="rect">
            <a:avLst/>
          </a:prstGeom>
          <a:noFill/>
          <a:ln>
            <a:noFill/>
          </a:ln>
        </p:spPr>
      </p:sp>
      <p:sp>
        <p:nvSpPr>
          <p:cNvPr id="38" name="Google Shape;38;p25"/>
          <p:cNvSpPr txBox="1">
            <a:spLocks noGrp="1"/>
          </p:cNvSpPr>
          <p:nvPr>
            <p:ph type="body" idx="1"/>
          </p:nvPr>
        </p:nvSpPr>
        <p:spPr>
          <a:xfrm>
            <a:off x="1990725" y="5964238"/>
            <a:ext cx="6096000" cy="893762"/>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Clr>
                <a:schemeClr val="dk1"/>
              </a:buClr>
              <a:buSzPts val="1400"/>
              <a:buFont typeface="Gill Sans"/>
              <a:buNone/>
              <a:defRPr sz="1400"/>
            </a:lvl1pPr>
            <a:lvl2pPr marL="914400" lvl="1" indent="-228600" algn="ctr">
              <a:lnSpc>
                <a:spcPct val="100000"/>
              </a:lnSpc>
              <a:spcBef>
                <a:spcPts val="0"/>
              </a:spcBef>
              <a:spcAft>
                <a:spcPts val="0"/>
              </a:spcAft>
              <a:buClr>
                <a:schemeClr val="dk1"/>
              </a:buClr>
              <a:buSzPts val="1200"/>
              <a:buFont typeface="Gill Sans"/>
              <a:buNone/>
              <a:defRPr sz="1200"/>
            </a:lvl2pPr>
            <a:lvl3pPr marL="1371600" lvl="2" indent="-228600" algn="ctr">
              <a:lnSpc>
                <a:spcPct val="100000"/>
              </a:lnSpc>
              <a:spcBef>
                <a:spcPts val="0"/>
              </a:spcBef>
              <a:spcAft>
                <a:spcPts val="0"/>
              </a:spcAft>
              <a:buClr>
                <a:schemeClr val="dk1"/>
              </a:buClr>
              <a:buSzPts val="1000"/>
              <a:buFont typeface="Gill Sans"/>
              <a:buNone/>
              <a:defRPr sz="1000"/>
            </a:lvl3pPr>
            <a:lvl4pPr marL="1828800" lvl="3" indent="-228600" algn="ctr">
              <a:lnSpc>
                <a:spcPct val="100000"/>
              </a:lnSpc>
              <a:spcBef>
                <a:spcPts val="0"/>
              </a:spcBef>
              <a:spcAft>
                <a:spcPts val="0"/>
              </a:spcAft>
              <a:buClr>
                <a:schemeClr val="dk1"/>
              </a:buClr>
              <a:buSzPts val="900"/>
              <a:buFont typeface="Gill Sans"/>
              <a:buNone/>
              <a:defRPr sz="900"/>
            </a:lvl4pPr>
            <a:lvl5pPr marL="2286000" lvl="4" indent="-228600" algn="ctr">
              <a:lnSpc>
                <a:spcPct val="100000"/>
              </a:lnSpc>
              <a:spcBef>
                <a:spcPts val="0"/>
              </a:spcBef>
              <a:spcAft>
                <a:spcPts val="0"/>
              </a:spcAft>
              <a:buClr>
                <a:schemeClr val="dk1"/>
              </a:buClr>
              <a:buSzPts val="900"/>
              <a:buFont typeface="Gill Sans"/>
              <a:buNone/>
              <a:defRPr sz="900"/>
            </a:lvl5pPr>
            <a:lvl6pPr marL="2743200" lvl="5" indent="-228600" algn="ctr">
              <a:lnSpc>
                <a:spcPct val="100000"/>
              </a:lnSpc>
              <a:spcBef>
                <a:spcPts val="0"/>
              </a:spcBef>
              <a:spcAft>
                <a:spcPts val="0"/>
              </a:spcAft>
              <a:buClr>
                <a:schemeClr val="dk1"/>
              </a:buClr>
              <a:buSzPts val="900"/>
              <a:buFont typeface="Gill Sans"/>
              <a:buNone/>
              <a:defRPr sz="900"/>
            </a:lvl6pPr>
            <a:lvl7pPr marL="3200400" lvl="6" indent="-228600" algn="ctr">
              <a:lnSpc>
                <a:spcPct val="100000"/>
              </a:lnSpc>
              <a:spcBef>
                <a:spcPts val="0"/>
              </a:spcBef>
              <a:spcAft>
                <a:spcPts val="0"/>
              </a:spcAft>
              <a:buClr>
                <a:schemeClr val="dk1"/>
              </a:buClr>
              <a:buSzPts val="900"/>
              <a:buFont typeface="Gill Sans"/>
              <a:buNone/>
              <a:defRPr sz="900"/>
            </a:lvl7pPr>
            <a:lvl8pPr marL="3657600" lvl="7" indent="-228600" algn="ctr">
              <a:lnSpc>
                <a:spcPct val="100000"/>
              </a:lnSpc>
              <a:spcBef>
                <a:spcPts val="0"/>
              </a:spcBef>
              <a:spcAft>
                <a:spcPts val="0"/>
              </a:spcAft>
              <a:buClr>
                <a:schemeClr val="dk1"/>
              </a:buClr>
              <a:buSzPts val="900"/>
              <a:buFont typeface="Gill Sans"/>
              <a:buNone/>
              <a:defRPr sz="900"/>
            </a:lvl8pPr>
            <a:lvl9pPr marL="4114800" lvl="8" indent="-228600" algn="ctr">
              <a:lnSpc>
                <a:spcPct val="100000"/>
              </a:lnSpc>
              <a:spcBef>
                <a:spcPts val="0"/>
              </a:spcBef>
              <a:spcAft>
                <a:spcPts val="0"/>
              </a:spcAft>
              <a:buClr>
                <a:schemeClr val="dk1"/>
              </a:buClr>
              <a:buSzPts val="900"/>
              <a:buFont typeface="Gill Sans"/>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990600" y="1282700"/>
            <a:ext cx="8178800" cy="2578100"/>
          </a:xfrm>
          <a:prstGeom prst="rect">
            <a:avLst/>
          </a:prstGeom>
          <a:noFill/>
          <a:ln>
            <a:noFill/>
          </a:ln>
        </p:spPr>
        <p:txBody>
          <a:bodyPr spcFirstLastPara="1" wrap="square" lIns="38100" tIns="38100" rIns="38100" bIns="381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rot="5400000">
            <a:off x="4635500" y="279400"/>
            <a:ext cx="889000" cy="8178800"/>
          </a:xfrm>
          <a:prstGeom prst="rect">
            <a:avLst/>
          </a:prstGeom>
          <a:noFill/>
          <a:ln>
            <a:noFill/>
          </a:ln>
        </p:spPr>
        <p:txBody>
          <a:bodyPr spcFirstLastPara="1" wrap="square" lIns="38100" tIns="38100" rIns="38100" bIns="38100" anchor="t" anchorCtr="0">
            <a:noAutofit/>
          </a:bodyPr>
          <a:lstStyle>
            <a:lvl1pPr marL="457200" lvl="0" indent="-228600" algn="ctr">
              <a:lnSpc>
                <a:spcPct val="100000"/>
              </a:lnSpc>
              <a:spcBef>
                <a:spcPts val="0"/>
              </a:spcBef>
              <a:spcAft>
                <a:spcPts val="0"/>
              </a:spcAft>
              <a:buSzPts val="1400"/>
              <a:buNone/>
              <a:defRPr/>
            </a:lvl1pPr>
            <a:lvl2pPr marL="914400" lvl="1" indent="-228600" algn="ctr">
              <a:lnSpc>
                <a:spcPct val="100000"/>
              </a:lnSpc>
              <a:spcBef>
                <a:spcPts val="0"/>
              </a:spcBef>
              <a:spcAft>
                <a:spcPts val="0"/>
              </a:spcAft>
              <a:buSzPts val="1400"/>
              <a:buNone/>
              <a:defRPr/>
            </a:lvl2pPr>
            <a:lvl3pPr marL="1371600" lvl="2" indent="-228600" algn="ctr">
              <a:lnSpc>
                <a:spcPct val="100000"/>
              </a:lnSpc>
              <a:spcBef>
                <a:spcPts val="0"/>
              </a:spcBef>
              <a:spcAft>
                <a:spcPts val="0"/>
              </a:spcAft>
              <a:buSzPts val="1400"/>
              <a:buNone/>
              <a:defRPr/>
            </a:lvl3pPr>
            <a:lvl4pPr marL="1828800" lvl="3" indent="-228600" algn="ctr">
              <a:lnSpc>
                <a:spcPct val="100000"/>
              </a:lnSpc>
              <a:spcBef>
                <a:spcPts val="0"/>
              </a:spcBef>
              <a:spcAft>
                <a:spcPts val="0"/>
              </a:spcAft>
              <a:buSzPts val="1400"/>
              <a:buNone/>
              <a:defRPr/>
            </a:lvl4pPr>
            <a:lvl5pPr marL="2286000" lvl="4" indent="-228600" algn="ctr">
              <a:lnSpc>
                <a:spcPct val="100000"/>
              </a:lnSpc>
              <a:spcBef>
                <a:spcPts val="0"/>
              </a:spcBef>
              <a:spcAft>
                <a:spcPts val="0"/>
              </a:spcAft>
              <a:buSzPts val="1400"/>
              <a:buNone/>
              <a:defRPr/>
            </a:lvl5pPr>
            <a:lvl6pPr marL="2743200" lvl="5" indent="-228600" algn="ctr">
              <a:lnSpc>
                <a:spcPct val="100000"/>
              </a:lnSpc>
              <a:spcBef>
                <a:spcPts val="0"/>
              </a:spcBef>
              <a:spcAft>
                <a:spcPts val="0"/>
              </a:spcAft>
              <a:buSzPts val="1400"/>
              <a:buNone/>
              <a:defRPr/>
            </a:lvl6pPr>
            <a:lvl7pPr marL="3200400" lvl="6" indent="-228600" algn="ctr">
              <a:lnSpc>
                <a:spcPct val="100000"/>
              </a:lnSpc>
              <a:spcBef>
                <a:spcPts val="0"/>
              </a:spcBef>
              <a:spcAft>
                <a:spcPts val="0"/>
              </a:spcAft>
              <a:buSzPts val="1400"/>
              <a:buNone/>
              <a:defRPr/>
            </a:lvl7pPr>
            <a:lvl8pPr marL="3657600" lvl="7" indent="-228600" algn="ctr">
              <a:lnSpc>
                <a:spcPct val="100000"/>
              </a:lnSpc>
              <a:spcBef>
                <a:spcPts val="0"/>
              </a:spcBef>
              <a:spcAft>
                <a:spcPts val="0"/>
              </a:spcAft>
              <a:buSzPts val="1400"/>
              <a:buNone/>
              <a:defRPr/>
            </a:lvl8pPr>
            <a:lvl9pPr marL="4114800" lvl="8" indent="-228600" algn="ctr">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body" idx="1"/>
          </p:nvPr>
        </p:nvSpPr>
        <p:spPr>
          <a:xfrm>
            <a:off x="990600" y="3924300"/>
            <a:ext cx="8178800" cy="889000"/>
          </a:xfrm>
          <a:prstGeom prst="rect">
            <a:avLst/>
          </a:prstGeom>
          <a:noFill/>
          <a:ln>
            <a:noFill/>
          </a:ln>
        </p:spPr>
        <p:txBody>
          <a:bodyPr spcFirstLastPara="1" wrap="square" lIns="38100" tIns="38100" rIns="38100" bIns="381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5pPr>
            <a:lvl6pPr marL="2743200" marR="0" lvl="5"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6pPr>
            <a:lvl7pPr marL="3200400" marR="0" lvl="6"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7pPr>
            <a:lvl8pPr marL="3657600" marR="0" lvl="7"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8pPr>
            <a:lvl9pPr marL="4114800" marR="0" lvl="8" indent="-228600" algn="ctr"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Gill Sans"/>
                <a:ea typeface="Gill Sans"/>
                <a:cs typeface="Gill Sans"/>
                <a:sym typeface="Gill Sans"/>
              </a:defRPr>
            </a:lvl9pPr>
          </a:lstStyle>
          <a:p>
            <a:endParaRPr/>
          </a:p>
        </p:txBody>
      </p:sp>
      <p:sp>
        <p:nvSpPr>
          <p:cNvPr id="11" name="Google Shape;11;p14"/>
          <p:cNvSpPr txBox="1">
            <a:spLocks noGrp="1"/>
          </p:cNvSpPr>
          <p:nvPr>
            <p:ph type="title"/>
          </p:nvPr>
        </p:nvSpPr>
        <p:spPr>
          <a:xfrm>
            <a:off x="990600" y="1282700"/>
            <a:ext cx="8178800" cy="2578100"/>
          </a:xfrm>
          <a:prstGeom prst="rect">
            <a:avLst/>
          </a:prstGeom>
          <a:noFill/>
          <a:ln>
            <a:noFill/>
          </a:ln>
        </p:spPr>
        <p:txBody>
          <a:bodyPr spcFirstLastPara="1" wrap="square" lIns="38100" tIns="38100" rIns="38100" bIns="38100" anchor="b" anchorCtr="0">
            <a:noAutofit/>
          </a:bodyPr>
          <a:lstStyle>
            <a:lvl1pPr marR="0" lvl="0"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1pPr>
            <a:lvl2pPr marR="0" lvl="1"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990600" y="203200"/>
            <a:ext cx="8178800" cy="1905000"/>
          </a:xfrm>
          <a:prstGeom prst="rect">
            <a:avLst/>
          </a:prstGeom>
          <a:noFill/>
          <a:ln>
            <a:noFill/>
          </a:ln>
        </p:spPr>
        <p:txBody>
          <a:bodyPr spcFirstLastPara="1" wrap="square" lIns="38100" tIns="38100" rIns="38100" bIns="38100" anchor="ctr" anchorCtr="0">
            <a:noAutofit/>
          </a:bodyPr>
          <a:lstStyle>
            <a:lvl1pPr marR="0" lvl="0"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1pPr>
            <a:lvl2pPr marR="0" lvl="1"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rgbClr val="000000"/>
              </a:buClr>
              <a:buSzPts val="1400"/>
              <a:buFont typeface="Arial"/>
              <a:buNone/>
              <a:defRPr sz="6400" b="0" i="0" u="none" strike="noStrike" cap="none">
                <a:solidFill>
                  <a:schemeClr val="dk1"/>
                </a:solidFill>
                <a:latin typeface="Gill Sans"/>
                <a:ea typeface="Gill Sans"/>
                <a:cs typeface="Gill Sans"/>
                <a:sym typeface="Gill Sans"/>
              </a:defRPr>
            </a:lvl9pPr>
          </a:lstStyle>
          <a:p>
            <a:endParaRPr/>
          </a:p>
        </p:txBody>
      </p:sp>
      <p:sp>
        <p:nvSpPr>
          <p:cNvPr id="47" name="Google Shape;47;p16"/>
          <p:cNvSpPr txBox="1">
            <a:spLocks noGrp="1"/>
          </p:cNvSpPr>
          <p:nvPr>
            <p:ph type="body" idx="1"/>
          </p:nvPr>
        </p:nvSpPr>
        <p:spPr>
          <a:xfrm>
            <a:off x="990600" y="2159000"/>
            <a:ext cx="8178800" cy="4470400"/>
          </a:xfrm>
          <a:prstGeom prst="rect">
            <a:avLst/>
          </a:prstGeom>
          <a:noFill/>
          <a:ln>
            <a:noFill/>
          </a:ln>
        </p:spPr>
        <p:txBody>
          <a:bodyPr spcFirstLastPara="1" wrap="square" lIns="38100" tIns="38100" rIns="38100" bIns="38100" anchor="ctr" anchorCtr="0">
            <a:noAutofit/>
          </a:bodyPr>
          <a:lstStyle>
            <a:lvl1pPr marL="457200" marR="0" lvl="0"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1pPr>
            <a:lvl2pPr marL="914400" marR="0" lvl="1"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2pPr>
            <a:lvl3pPr marL="1371600" marR="0" lvl="2"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3pPr>
            <a:lvl4pPr marL="1828800" marR="0" lvl="3"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4pPr>
            <a:lvl5pPr marL="2286000" marR="0" lvl="4"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5pPr>
            <a:lvl6pPr marL="2743200" marR="0" lvl="5"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6pPr>
            <a:lvl7pPr marL="3200400" marR="0" lvl="6"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7pPr>
            <a:lvl8pPr marL="3657600" marR="0" lvl="7" indent="-576072"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8pPr>
            <a:lvl9pPr marL="4114800" marR="0" lvl="8" indent="-576071" algn="l" rtl="0">
              <a:lnSpc>
                <a:spcPct val="100000"/>
              </a:lnSpc>
              <a:spcBef>
                <a:spcPts val="1800"/>
              </a:spcBef>
              <a:spcAft>
                <a:spcPts val="0"/>
              </a:spcAft>
              <a:buClr>
                <a:schemeClr val="dk1"/>
              </a:buClr>
              <a:buSzPts val="5472"/>
              <a:buFont typeface="Arial"/>
              <a:buChar char="•"/>
              <a:defRPr sz="32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hyperlink" Target="http://index-manager.net/en/home" TargetMode="External"/><Relationship Id="rId3" Type="http://schemas.openxmlformats.org/officeDocument/2006/relationships/hyperlink" Target="about:blank" TargetMode="External"/><Relationship Id="rId7" Type="http://schemas.openxmlformats.org/officeDocument/2006/relationships/hyperlink" Target="http://www.editorium.com/IndexLinker.htm"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indexbase.co.uk/indexexploit/indexexploitdownloads" TargetMode="External"/><Relationship Id="rId5" Type="http://schemas.openxmlformats.org/officeDocument/2006/relationships/hyperlink" Target="http://indexbase.co.uk/" TargetMode="External"/><Relationship Id="rId10" Type="http://schemas.openxmlformats.org/officeDocument/2006/relationships/hyperlink" Target="https://www.jutoh.com/" TargetMode="External"/><Relationship Id="rId4" Type="http://schemas.openxmlformats.org/officeDocument/2006/relationships/hyperlink" Target="https://calibre-ebook.com/" TargetMode="External"/><Relationship Id="rId9" Type="http://schemas.openxmlformats.org/officeDocument/2006/relationships/hyperlink" Target="http://www.fsatools.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grindeq.com/" TargetMode="External"/><Relationship Id="rId3" Type="http://schemas.openxmlformats.org/officeDocument/2006/relationships/hyperlink" Target="http://www.kerntiff.co.uk/products-4-indesign/indexutilities" TargetMode="External"/><Relationship Id="rId7" Type="http://schemas.openxmlformats.org/officeDocument/2006/relationships/hyperlink" Target="https://www.editorium.com/lyxconverter.htm"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jalamb.com/" TargetMode="External"/><Relationship Id="rId11" Type="http://schemas.openxmlformats.org/officeDocument/2006/relationships/hyperlink" Target="https://github.com/brucemiller/LaTeXML" TargetMode="External"/><Relationship Id="rId5" Type="http://schemas.openxmlformats.org/officeDocument/2006/relationships/hyperlink" Target="http://texyz.com/textract/" TargetMode="External"/><Relationship Id="rId10" Type="http://schemas.openxmlformats.org/officeDocument/2006/relationships/hyperlink" Target="https://www.docx2latex.com/" TargetMode="External"/><Relationship Id="rId4" Type="http://schemas.openxmlformats.org/officeDocument/2006/relationships/hyperlink" Target="https://sigil-ebook.com/" TargetMode="External"/><Relationship Id="rId9" Type="http://schemas.openxmlformats.org/officeDocument/2006/relationships/hyperlink" Target="https://www.word2latex.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publications-indexing.or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www.ptg-indexers.org.uk/about/ebooks.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title"/>
          </p:nvPr>
        </p:nvSpPr>
        <p:spPr>
          <a:xfrm>
            <a:off x="990600" y="4419600"/>
            <a:ext cx="8178800" cy="2578100"/>
          </a:xfrm>
          <a:prstGeom prst="rect">
            <a:avLst/>
          </a:prstGeom>
          <a:noFill/>
          <a:ln>
            <a:noFill/>
          </a:ln>
        </p:spPr>
        <p:txBody>
          <a:bodyPr spcFirstLastPara="1" wrap="square" lIns="38100" tIns="38100" rIns="38100" bIns="38100" anchor="b" anchorCtr="0">
            <a:noAutofit/>
          </a:bodyPr>
          <a:lstStyle/>
          <a:p>
            <a:pPr marL="0" lvl="0" indent="0" algn="ctr" rtl="0">
              <a:lnSpc>
                <a:spcPct val="100000"/>
              </a:lnSpc>
              <a:spcBef>
                <a:spcPts val="0"/>
              </a:spcBef>
              <a:spcAft>
                <a:spcPts val="0"/>
              </a:spcAft>
              <a:buSzPts val="1400"/>
              <a:buNone/>
            </a:pPr>
            <a:r>
              <a:rPr lang="en-US"/>
              <a:t>E-book Indexing update</a:t>
            </a:r>
            <a:endParaRPr/>
          </a:p>
          <a:p>
            <a:pPr marL="0" lvl="0" indent="0" algn="ctr" rtl="0">
              <a:lnSpc>
                <a:spcPct val="100000"/>
              </a:lnSpc>
              <a:spcBef>
                <a:spcPts val="0"/>
              </a:spcBef>
              <a:spcAft>
                <a:spcPts val="0"/>
              </a:spcAft>
              <a:buSzPts val="1400"/>
              <a:buNone/>
            </a:pPr>
            <a:r>
              <a:rPr lang="en-US" sz="2600"/>
              <a:t>Pilar Wyman, Walter Greulich, Glenda Browne</a:t>
            </a:r>
            <a:endParaRPr sz="2600"/>
          </a:p>
          <a:p>
            <a:pPr marL="0" lvl="0" indent="0" algn="ctr" rtl="0">
              <a:lnSpc>
                <a:spcPct val="100000"/>
              </a:lnSpc>
              <a:spcBef>
                <a:spcPts val="0"/>
              </a:spcBef>
              <a:spcAft>
                <a:spcPts val="0"/>
              </a:spcAft>
              <a:buSzPts val="1400"/>
              <a:buNone/>
            </a:pPr>
            <a:endParaRPr sz="2600"/>
          </a:p>
        </p:txBody>
      </p:sp>
      <p:pic>
        <p:nvPicPr>
          <p:cNvPr id="87" name="Google Shape;87;p1"/>
          <p:cNvPicPr preferRelativeResize="0"/>
          <p:nvPr/>
        </p:nvPicPr>
        <p:blipFill rotWithShape="1">
          <a:blip r:embed="rId3">
            <a:alphaModFix/>
          </a:blip>
          <a:srcRect/>
          <a:stretch/>
        </p:blipFill>
        <p:spPr>
          <a:xfrm>
            <a:off x="279400" y="228600"/>
            <a:ext cx="5657850" cy="4525963"/>
          </a:xfrm>
          <a:prstGeom prst="rect">
            <a:avLst/>
          </a:prstGeom>
          <a:noFill/>
          <a:ln>
            <a:noFill/>
          </a:ln>
        </p:spPr>
      </p:pic>
      <p:sp>
        <p:nvSpPr>
          <p:cNvPr id="88" name="Google Shape;88;p1"/>
          <p:cNvSpPr txBox="1"/>
          <p:nvPr/>
        </p:nvSpPr>
        <p:spPr>
          <a:xfrm>
            <a:off x="6052039" y="228600"/>
            <a:ext cx="4069384"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ill Sans"/>
                <a:ea typeface="Gill Sans"/>
                <a:cs typeface="Gill Sans"/>
                <a:sym typeface="Gill Sans"/>
              </a:rPr>
              <a:t>Continental Connections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ill Sans"/>
                <a:ea typeface="Gill Sans"/>
                <a:cs typeface="Gill Sans"/>
                <a:sym typeface="Gill Sans"/>
              </a:rPr>
              <a:t>International Indexing Conference</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Gill Sans"/>
                <a:ea typeface="Gill Sans"/>
                <a:cs typeface="Gill Sans"/>
                <a:sym typeface="Gill Sans"/>
              </a:rPr>
              <a:t>18 October 2022</a:t>
            </a:r>
          </a:p>
          <a:p>
            <a:pPr marL="0" marR="0" lvl="0" indent="0" algn="ctr" rtl="0">
              <a:lnSpc>
                <a:spcPct val="100000"/>
              </a:lnSpc>
              <a:spcBef>
                <a:spcPts val="0"/>
              </a:spcBef>
              <a:spcAft>
                <a:spcPts val="0"/>
              </a:spcAft>
              <a:buClr>
                <a:srgbClr val="000000"/>
              </a:buClr>
              <a:buSzPts val="2400"/>
              <a:buFont typeface="Arial"/>
              <a:buNone/>
            </a:pPr>
            <a:r>
              <a:rPr lang="en-US" sz="2400" dirty="0">
                <a:latin typeface="Gill Sans"/>
                <a:sym typeface="Gill Sans"/>
              </a:rPr>
              <a:t>(</a:t>
            </a:r>
            <a:r>
              <a:rPr lang="en-US" sz="2400">
                <a:latin typeface="Gill Sans"/>
                <a:sym typeface="Gill Sans"/>
              </a:rPr>
              <a:t>updated Spring, 2024)</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p:nvPr/>
        </p:nvSpPr>
        <p:spPr>
          <a:xfrm>
            <a:off x="317500" y="2276584"/>
            <a:ext cx="1440000" cy="66042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rgbClr val="141415"/>
                </a:solidFill>
                <a:latin typeface="Arial"/>
                <a:ea typeface="Arial"/>
                <a:cs typeface="Arial"/>
                <a:sym typeface="Arial"/>
              </a:rPr>
              <a:t>PDF source </a:t>
            </a:r>
            <a:r>
              <a:rPr lang="en-US" sz="1100" dirty="0">
                <a:solidFill>
                  <a:srgbClr val="141415"/>
                </a:solidFill>
              </a:rPr>
              <a:t>f</a:t>
            </a:r>
            <a:r>
              <a:rPr lang="en-US" sz="1100" b="0" i="0" u="none" strike="noStrike" cap="none" dirty="0">
                <a:solidFill>
                  <a:srgbClr val="141415"/>
                </a:solidFill>
                <a:latin typeface="Arial"/>
                <a:ea typeface="Arial"/>
                <a:cs typeface="Arial"/>
                <a:sym typeface="Arial"/>
              </a:rPr>
              <a:t>ile</a:t>
            </a:r>
            <a:endParaRPr dirty="0"/>
          </a:p>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rgbClr val="141415"/>
                </a:solidFill>
                <a:latin typeface="Arial"/>
                <a:ea typeface="Arial"/>
                <a:cs typeface="Arial"/>
                <a:sym typeface="Arial"/>
              </a:rPr>
              <a:t>with index</a:t>
            </a:r>
            <a:endParaRPr dirty="0"/>
          </a:p>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rgbClr val="141415"/>
                </a:solidFill>
                <a:latin typeface="Arial"/>
                <a:ea typeface="Arial"/>
                <a:cs typeface="Arial"/>
                <a:sym typeface="Arial"/>
              </a:rPr>
              <a:t>(non-active)</a:t>
            </a:r>
            <a:endParaRPr sz="1100" b="0" i="0" u="none" strike="noStrike" cap="none" dirty="0">
              <a:solidFill>
                <a:srgbClr val="000000"/>
              </a:solidFill>
              <a:latin typeface="Arial"/>
              <a:ea typeface="Arial"/>
              <a:cs typeface="Arial"/>
              <a:sym typeface="Arial"/>
            </a:endParaRPr>
          </a:p>
        </p:txBody>
      </p:sp>
      <p:cxnSp>
        <p:nvCxnSpPr>
          <p:cNvPr id="244" name="Google Shape;244;p38"/>
          <p:cNvCxnSpPr/>
          <p:nvPr/>
        </p:nvCxnSpPr>
        <p:spPr>
          <a:xfrm rot="10800000">
            <a:off x="1803220" y="2550904"/>
            <a:ext cx="612000" cy="0"/>
          </a:xfrm>
          <a:prstGeom prst="straightConnector1">
            <a:avLst/>
          </a:prstGeom>
          <a:noFill/>
          <a:ln w="38100" cap="flat" cmpd="sng">
            <a:solidFill>
              <a:schemeClr val="dk1"/>
            </a:solidFill>
            <a:prstDash val="solid"/>
            <a:round/>
            <a:headEnd type="stealth" w="med" len="med"/>
            <a:tailEnd type="none" w="sm" len="sm"/>
          </a:ln>
        </p:spPr>
      </p:cxnSp>
      <p:cxnSp>
        <p:nvCxnSpPr>
          <p:cNvPr id="245" name="Google Shape;245;p38"/>
          <p:cNvCxnSpPr/>
          <p:nvPr/>
        </p:nvCxnSpPr>
        <p:spPr>
          <a:xfrm rot="10800000">
            <a:off x="6730680" y="2522403"/>
            <a:ext cx="551235" cy="0"/>
          </a:xfrm>
          <a:prstGeom prst="straightConnector1">
            <a:avLst/>
          </a:prstGeom>
          <a:noFill/>
          <a:ln w="38100" cap="flat" cmpd="sng">
            <a:solidFill>
              <a:schemeClr val="dk1"/>
            </a:solidFill>
            <a:prstDash val="solid"/>
            <a:round/>
            <a:headEnd type="stealth" w="med" len="med"/>
            <a:tailEnd type="none" w="sm" len="sm"/>
          </a:ln>
        </p:spPr>
      </p:cxnSp>
      <p:sp>
        <p:nvSpPr>
          <p:cNvPr id="246" name="Google Shape;246;p38"/>
          <p:cNvSpPr/>
          <p:nvPr/>
        </p:nvSpPr>
        <p:spPr>
          <a:xfrm>
            <a:off x="311149" y="139700"/>
            <a:ext cx="8223251"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source </a:t>
            </a:r>
            <a:r>
              <a:rPr lang="en-US" sz="3200" dirty="0">
                <a:solidFill>
                  <a:schemeClr val="dk1"/>
                </a:solidFill>
                <a:latin typeface="Gill Sans"/>
                <a:ea typeface="Gill Sans"/>
                <a:cs typeface="Gill Sans"/>
                <a:sym typeface="Gill Sans"/>
              </a:rPr>
              <a:t>f</a:t>
            </a:r>
            <a:r>
              <a:rPr lang="en-US" sz="3200" b="0" i="0" u="none" strike="noStrike" cap="none" dirty="0">
                <a:solidFill>
                  <a:schemeClr val="dk1"/>
                </a:solidFill>
                <a:latin typeface="Gill Sans"/>
                <a:ea typeface="Gill Sans"/>
                <a:cs typeface="Gill Sans"/>
                <a:sym typeface="Gill Sans"/>
              </a:rPr>
              <a:t>iles – with inactive index</a:t>
            </a:r>
            <a:endParaRPr sz="1400" b="0" i="0" u="none" strike="noStrike" cap="none" dirty="0">
              <a:solidFill>
                <a:srgbClr val="000000"/>
              </a:solidFill>
              <a:latin typeface="Arial"/>
              <a:ea typeface="Arial"/>
              <a:cs typeface="Arial"/>
              <a:sym typeface="Arial"/>
            </a:endParaRPr>
          </a:p>
        </p:txBody>
      </p:sp>
      <p:graphicFrame>
        <p:nvGraphicFramePr>
          <p:cNvPr id="247" name="Google Shape;247;p38"/>
          <p:cNvGraphicFramePr/>
          <p:nvPr>
            <p:extLst>
              <p:ext uri="{D42A27DB-BD31-4B8C-83A1-F6EECF244321}">
                <p14:modId xmlns:p14="http://schemas.microsoft.com/office/powerpoint/2010/main" val="3779440577"/>
              </p:ext>
            </p:extLst>
          </p:nvPr>
        </p:nvGraphicFramePr>
        <p:xfrm>
          <a:off x="2453228" y="2202402"/>
          <a:ext cx="1908000" cy="1080000"/>
        </p:xfrm>
        <a:graphic>
          <a:graphicData uri="http://schemas.openxmlformats.org/drawingml/2006/table">
            <a:tbl>
              <a:tblPr firstRow="1" bandRow="1">
                <a:noFill/>
                <a:tableStyleId>{F5583866-4371-48E6-BD64-EF3D1B744BEB}</a:tableStyleId>
              </a:tblPr>
              <a:tblGrid>
                <a:gridCol w="1908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Existing index – </a:t>
                      </a:r>
                      <a:r>
                        <a:rPr lang="en-US" sz="1600" b="1" u="none" strike="noStrike" cap="none" dirty="0">
                          <a:solidFill>
                            <a:srgbClr val="FDFFFF"/>
                          </a:solidFill>
                        </a:rPr>
                        <a:t>unlinked/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unembedded</a:t>
                      </a:r>
                      <a:endParaRPr sz="1250" u="none" strike="noStrike" cap="none" dirty="0">
                        <a:latin typeface="Arial"/>
                        <a:ea typeface="Arial"/>
                        <a:cs typeface="Arial"/>
                        <a:sym typeface="Arial"/>
                      </a:endParaRPr>
                    </a:p>
                  </a:txBody>
                  <a:tcPr marL="0" marR="0" marT="32375" marB="0"/>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PDF</a:t>
                      </a:r>
                      <a:endParaRPr sz="1200" u="none" strike="noStrike" cap="none" dirty="0">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1"/>
                  </a:ext>
                </a:extLst>
              </a:tr>
            </a:tbl>
          </a:graphicData>
        </a:graphic>
      </p:graphicFrame>
      <p:graphicFrame>
        <p:nvGraphicFramePr>
          <p:cNvPr id="248" name="Google Shape;248;p38"/>
          <p:cNvGraphicFramePr/>
          <p:nvPr/>
        </p:nvGraphicFramePr>
        <p:xfrm>
          <a:off x="4956821" y="2202402"/>
          <a:ext cx="1712600" cy="1633925"/>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553925">
                <a:tc>
                  <a:txBody>
                    <a:bodyPr/>
                    <a:lstStyle/>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Activation of index</a:t>
                      </a:r>
                      <a:endParaRPr/>
                    </a:p>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in PDF</a:t>
                      </a:r>
                      <a:endParaRPr sz="1250" u="none" strike="noStrike" cap="none"/>
                    </a:p>
                  </a:txBody>
                  <a:tcPr marL="0" marR="0" marT="38100" marB="0" anchor="ctr"/>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141415"/>
                          </a:solidFill>
                          <a:latin typeface="Arial"/>
                          <a:ea typeface="Arial"/>
                          <a:cs typeface="Arial"/>
                          <a:sym typeface="Arial"/>
                        </a:rPr>
                        <a:t>AutoBookmark</a:t>
                      </a:r>
                      <a:endParaRPr sz="1200" b="0" i="0" u="none" strike="noStrike" cap="none">
                        <a:solidFill>
                          <a:srgbClr val="141415"/>
                        </a:solidFill>
                        <a:latin typeface="Arial"/>
                        <a:ea typeface="Arial"/>
                        <a:cs typeface="Arial"/>
                        <a:sym typeface="Arial"/>
                      </a:endParaRPr>
                    </a:p>
                  </a:txBody>
                  <a:tcPr marL="0" marR="0" marT="30475" marB="0" anchor="ctr"/>
                </a:tc>
                <a:extLst>
                  <a:ext uri="{0D108BD9-81ED-4DB2-BD59-A6C34878D82A}">
                    <a16:rowId xmlns:a16="http://schemas.microsoft.com/office/drawing/2014/main" val="10001"/>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141415"/>
                          </a:solidFill>
                          <a:latin typeface="Arial"/>
                          <a:ea typeface="Arial"/>
                          <a:cs typeface="Arial"/>
                          <a:sym typeface="Arial"/>
                        </a:rPr>
                        <a:t>Sonar Activate*</a:t>
                      </a:r>
                      <a:endParaRPr sz="1200" b="0" i="0" u="none" strike="noStrike" cap="none">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Indy macros</a:t>
                      </a:r>
                      <a:endParaRPr/>
                    </a:p>
                  </a:txBody>
                  <a:tcPr marL="0" marR="0" marT="33025" marB="0" anchor="ctr"/>
                </a:tc>
                <a:extLst>
                  <a:ext uri="{0D108BD9-81ED-4DB2-BD59-A6C34878D82A}">
                    <a16:rowId xmlns:a16="http://schemas.microsoft.com/office/drawing/2014/main" val="10003"/>
                  </a:ext>
                </a:extLst>
              </a:tr>
            </a:tbl>
          </a:graphicData>
        </a:graphic>
      </p:graphicFrame>
      <p:graphicFrame>
        <p:nvGraphicFramePr>
          <p:cNvPr id="249" name="Google Shape;249;p38"/>
          <p:cNvGraphicFramePr/>
          <p:nvPr/>
        </p:nvGraphicFramePr>
        <p:xfrm>
          <a:off x="7346584" y="2266566"/>
          <a:ext cx="1706875" cy="1158325"/>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788125">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ctr" rtl="0">
                        <a:lnSpc>
                          <a:spcPct val="100000"/>
                        </a:lnSpc>
                        <a:spcBef>
                          <a:spcPts val="0"/>
                        </a:spcBef>
                        <a:spcAft>
                          <a:spcPts val="0"/>
                        </a:spcAft>
                        <a:buClr>
                          <a:srgbClr val="000000"/>
                        </a:buClr>
                        <a:buSzPts val="1250"/>
                        <a:buFont typeface="Arial"/>
                        <a:buNone/>
                      </a:pPr>
                      <a:endParaRPr sz="1700" b="1" u="none" strike="noStrike" cap="none">
                        <a:solidFill>
                          <a:schemeClr val="lt1"/>
                        </a:solidFill>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PDF</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bl>
          </a:graphicData>
        </a:graphic>
      </p:graphicFrame>
      <p:sp>
        <p:nvSpPr>
          <p:cNvPr id="250" name="Google Shape;250;p38"/>
          <p:cNvSpPr/>
          <p:nvPr/>
        </p:nvSpPr>
        <p:spPr>
          <a:xfrm>
            <a:off x="6726196" y="6085655"/>
            <a:ext cx="3170780" cy="860515"/>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a:noFill/>
          </a:ln>
        </p:spPr>
        <p:txBody>
          <a:bodyPr spcFirstLastPara="1" wrap="square" lIns="108000" tIns="0" rIns="108000" bIns="0" anchor="ctr" anchorCtr="0">
            <a:noAutofit/>
          </a:bodyPr>
          <a:lstStyle/>
          <a:p>
            <a:pPr marL="0" marR="0" lvl="0" indent="0" algn="ctr" rtl="0">
              <a:lnSpc>
                <a:spcPct val="100000"/>
              </a:lnSpc>
              <a:spcBef>
                <a:spcPts val="0"/>
              </a:spcBef>
              <a:spcAft>
                <a:spcPts val="0"/>
              </a:spcAft>
              <a:buNone/>
            </a:pPr>
            <a:r>
              <a:rPr lang="en-US" sz="1200" b="0" i="1" u="none" strike="noStrike" cap="none">
                <a:solidFill>
                  <a:srgbClr val="141415"/>
                </a:solidFill>
                <a:latin typeface="Arial"/>
                <a:ea typeface="Arial"/>
                <a:cs typeface="Arial"/>
                <a:sym typeface="Arial"/>
              </a:rPr>
              <a:t>* = not compatible to Acrobat X and higher</a:t>
            </a:r>
            <a:endParaRPr/>
          </a:p>
        </p:txBody>
      </p:sp>
      <p:cxnSp>
        <p:nvCxnSpPr>
          <p:cNvPr id="251" name="Google Shape;251;p38"/>
          <p:cNvCxnSpPr/>
          <p:nvPr/>
        </p:nvCxnSpPr>
        <p:spPr>
          <a:xfrm rot="10800000">
            <a:off x="4442797" y="2550904"/>
            <a:ext cx="432000" cy="0"/>
          </a:xfrm>
          <a:prstGeom prst="straightConnector1">
            <a:avLst/>
          </a:prstGeom>
          <a:noFill/>
          <a:ln w="38100" cap="flat" cmpd="sng">
            <a:solidFill>
              <a:schemeClr val="dk1"/>
            </a:solidFill>
            <a:prstDash val="solid"/>
            <a:round/>
            <a:headEnd type="stealth" w="med" len="med"/>
            <a:tailEnd type="none" w="sm" len="sm"/>
          </a:ln>
        </p:spPr>
      </p:cxnSp>
      <p:sp>
        <p:nvSpPr>
          <p:cNvPr id="252" name="Google Shape;252;p38"/>
          <p:cNvSpPr/>
          <p:nvPr/>
        </p:nvSpPr>
        <p:spPr>
          <a:xfrm>
            <a:off x="311149" y="1313180"/>
            <a:ext cx="9030971"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to PDF with active index workflow:</a:t>
            </a:r>
            <a:endParaRPr sz="1400" b="0" i="0" u="none" strike="noStrike" cap="none" dirty="0">
              <a:solidFill>
                <a:srgbClr val="000000"/>
              </a:solidFill>
              <a:latin typeface="Arial"/>
              <a:ea typeface="Arial"/>
              <a:cs typeface="Arial"/>
              <a:sym typeface="Arial"/>
            </a:endParaRPr>
          </a:p>
        </p:txBody>
      </p:sp>
      <p:sp>
        <p:nvSpPr>
          <p:cNvPr id="253" name="Google Shape;253;p38"/>
          <p:cNvSpPr/>
          <p:nvPr/>
        </p:nvSpPr>
        <p:spPr>
          <a:xfrm>
            <a:off x="311148" y="4970037"/>
            <a:ext cx="9030971"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NB: InDesign can also generate active PDF indexes.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p:nvPr/>
        </p:nvSpPr>
        <p:spPr>
          <a:xfrm>
            <a:off x="317500" y="3754864"/>
            <a:ext cx="1080000" cy="7920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36000" tIns="0" rIns="3600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rgbClr val="141415"/>
                </a:solidFill>
                <a:latin typeface="Arial"/>
                <a:ea typeface="Arial"/>
                <a:cs typeface="Arial"/>
                <a:sym typeface="Arial"/>
              </a:rPr>
              <a:t>PDF source </a:t>
            </a:r>
            <a:r>
              <a:rPr lang="en-US" sz="1100" dirty="0">
                <a:solidFill>
                  <a:srgbClr val="141415"/>
                </a:solidFill>
              </a:rPr>
              <a:t>f</a:t>
            </a:r>
            <a:r>
              <a:rPr lang="en-US" sz="1100" b="0" i="0" u="none" strike="noStrike" cap="none" dirty="0">
                <a:solidFill>
                  <a:srgbClr val="141415"/>
                </a:solidFill>
                <a:latin typeface="Arial"/>
                <a:ea typeface="Arial"/>
                <a:cs typeface="Arial"/>
                <a:sym typeface="Arial"/>
              </a:rPr>
              <a:t>ile</a:t>
            </a:r>
            <a:endParaRPr dirty="0"/>
          </a:p>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rgbClr val="141415"/>
                </a:solidFill>
                <a:latin typeface="Arial"/>
                <a:ea typeface="Arial"/>
                <a:cs typeface="Arial"/>
                <a:sym typeface="Arial"/>
              </a:rPr>
              <a:t>with index</a:t>
            </a:r>
          </a:p>
          <a:p>
            <a:pPr marL="0" marR="0" lvl="0" indent="0" algn="ctr" rtl="0">
              <a:lnSpc>
                <a:spcPct val="100000"/>
              </a:lnSpc>
              <a:spcBef>
                <a:spcPts val="0"/>
              </a:spcBef>
              <a:spcAft>
                <a:spcPts val="0"/>
              </a:spcAft>
              <a:buClr>
                <a:srgbClr val="000000"/>
              </a:buClr>
              <a:buSzPts val="1300"/>
              <a:buFont typeface="Arial"/>
              <a:buNone/>
            </a:pPr>
            <a:r>
              <a:rPr lang="en-US" sz="1100" dirty="0">
                <a:solidFill>
                  <a:srgbClr val="141415"/>
                </a:solidFill>
              </a:rPr>
              <a:t>(non-active)</a:t>
            </a:r>
            <a:endParaRPr dirty="0"/>
          </a:p>
        </p:txBody>
      </p:sp>
      <p:cxnSp>
        <p:nvCxnSpPr>
          <p:cNvPr id="260" name="Google Shape;260;p39"/>
          <p:cNvCxnSpPr/>
          <p:nvPr/>
        </p:nvCxnSpPr>
        <p:spPr>
          <a:xfrm flipH="1">
            <a:off x="1450383" y="3754864"/>
            <a:ext cx="240099" cy="147994"/>
          </a:xfrm>
          <a:prstGeom prst="straightConnector1">
            <a:avLst/>
          </a:prstGeom>
          <a:noFill/>
          <a:ln w="38100" cap="flat" cmpd="sng">
            <a:solidFill>
              <a:schemeClr val="dk1"/>
            </a:solidFill>
            <a:prstDash val="solid"/>
            <a:round/>
            <a:headEnd type="stealth" w="med" len="med"/>
            <a:tailEnd type="none" w="sm" len="sm"/>
          </a:ln>
        </p:spPr>
      </p:cxnSp>
      <p:cxnSp>
        <p:nvCxnSpPr>
          <p:cNvPr id="261" name="Google Shape;261;p39"/>
          <p:cNvCxnSpPr/>
          <p:nvPr/>
        </p:nvCxnSpPr>
        <p:spPr>
          <a:xfrm flipH="1">
            <a:off x="2937210" y="2842787"/>
            <a:ext cx="262420" cy="650171"/>
          </a:xfrm>
          <a:prstGeom prst="straightConnector1">
            <a:avLst/>
          </a:prstGeom>
          <a:noFill/>
          <a:ln w="38100" cap="flat" cmpd="sng">
            <a:solidFill>
              <a:schemeClr val="dk1"/>
            </a:solidFill>
            <a:prstDash val="solid"/>
            <a:round/>
            <a:headEnd type="stealth" w="med" len="med"/>
            <a:tailEnd type="none" w="sm" len="sm"/>
          </a:ln>
        </p:spPr>
      </p:cxnSp>
      <p:sp>
        <p:nvSpPr>
          <p:cNvPr id="262" name="Google Shape;262;p39"/>
          <p:cNvSpPr/>
          <p:nvPr/>
        </p:nvSpPr>
        <p:spPr>
          <a:xfrm>
            <a:off x="311149" y="139700"/>
            <a:ext cx="8192771"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source </a:t>
            </a:r>
            <a:r>
              <a:rPr lang="en-US" sz="3200" dirty="0">
                <a:solidFill>
                  <a:schemeClr val="dk1"/>
                </a:solidFill>
                <a:latin typeface="Gill Sans"/>
                <a:ea typeface="Gill Sans"/>
                <a:cs typeface="Gill Sans"/>
                <a:sym typeface="Gill Sans"/>
              </a:rPr>
              <a:t>f</a:t>
            </a:r>
            <a:r>
              <a:rPr lang="en-US" sz="3200" b="0" i="0" u="none" strike="noStrike" cap="none" dirty="0">
                <a:solidFill>
                  <a:schemeClr val="dk1"/>
                </a:solidFill>
                <a:latin typeface="Gill Sans"/>
                <a:ea typeface="Gill Sans"/>
                <a:cs typeface="Gill Sans"/>
                <a:sym typeface="Gill Sans"/>
              </a:rPr>
              <a:t>iles – with inactive index</a:t>
            </a:r>
            <a:endParaRPr sz="1400" b="0" i="0" u="none" strike="noStrike" cap="none" dirty="0">
              <a:solidFill>
                <a:srgbClr val="000000"/>
              </a:solidFill>
              <a:latin typeface="Arial"/>
              <a:ea typeface="Arial"/>
              <a:cs typeface="Arial"/>
              <a:sym typeface="Arial"/>
            </a:endParaRPr>
          </a:p>
        </p:txBody>
      </p:sp>
      <p:graphicFrame>
        <p:nvGraphicFramePr>
          <p:cNvPr id="263" name="Google Shape;263;p39"/>
          <p:cNvGraphicFramePr/>
          <p:nvPr/>
        </p:nvGraphicFramePr>
        <p:xfrm>
          <a:off x="7392305" y="2437184"/>
          <a:ext cx="995900" cy="1898725"/>
        </p:xfrm>
        <a:graphic>
          <a:graphicData uri="http://schemas.openxmlformats.org/drawingml/2006/table">
            <a:tbl>
              <a:tblPr firstRow="1" bandRow="1">
                <a:noFill/>
                <a:tableStyleId>{F5583866-4371-48E6-BD64-EF3D1B744BEB}</a:tableStyleId>
              </a:tblPr>
              <a:tblGrid>
                <a:gridCol w="995900">
                  <a:extLst>
                    <a:ext uri="{9D8B030D-6E8A-4147-A177-3AD203B41FA5}">
                      <a16:colId xmlns:a16="http://schemas.microsoft.com/office/drawing/2014/main" val="20000"/>
                    </a:ext>
                  </a:extLst>
                </a:gridCol>
              </a:tblGrid>
              <a:tr h="788125">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Combining</a:t>
                      </a:r>
                      <a:endParaRPr sz="1250" u="none" strike="noStrike" cap="none"/>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chemeClr val="lt1"/>
                          </a:solidFill>
                          <a:latin typeface="Arial"/>
                          <a:ea typeface="Arial"/>
                          <a:cs typeface="Arial"/>
                          <a:sym typeface="Arial"/>
                        </a:rPr>
                        <a:t>content and index</a:t>
                      </a:r>
                      <a:endParaRPr sz="1700" b="1" u="none" strike="noStrike" cap="none">
                        <a:solidFill>
                          <a:schemeClr val="lt1"/>
                        </a:solidFil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Sigil</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latin typeface="Gill Sans"/>
                          <a:ea typeface="Gill Sans"/>
                          <a:cs typeface="Gill Sans"/>
                          <a:sym typeface="Gill Sans"/>
                        </a:rPr>
                        <a:t>Jutoh</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2"/>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latin typeface="Gill Sans"/>
                          <a:ea typeface="Gill Sans"/>
                          <a:cs typeface="Gill Sans"/>
                          <a:sym typeface="Gill Sans"/>
                        </a:rPr>
                        <a:t>Calibre</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3"/>
                  </a:ext>
                </a:extLst>
              </a:tr>
            </a:tbl>
          </a:graphicData>
        </a:graphic>
      </p:graphicFrame>
      <p:sp>
        <p:nvSpPr>
          <p:cNvPr id="264" name="Google Shape;264;p39"/>
          <p:cNvSpPr/>
          <p:nvPr/>
        </p:nvSpPr>
        <p:spPr>
          <a:xfrm>
            <a:off x="311149" y="1160780"/>
            <a:ext cx="9631548"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to EPUB with active index workflow:</a:t>
            </a:r>
            <a:endParaRPr sz="1400" b="0" i="0" u="none" strike="noStrike" cap="none" dirty="0">
              <a:solidFill>
                <a:srgbClr val="000000"/>
              </a:solidFill>
              <a:latin typeface="Arial"/>
              <a:ea typeface="Arial"/>
              <a:cs typeface="Arial"/>
              <a:sym typeface="Arial"/>
            </a:endParaRPr>
          </a:p>
        </p:txBody>
      </p:sp>
      <p:sp>
        <p:nvSpPr>
          <p:cNvPr id="265" name="Google Shape;265;p39"/>
          <p:cNvSpPr/>
          <p:nvPr/>
        </p:nvSpPr>
        <p:spPr>
          <a:xfrm>
            <a:off x="1803127" y="3250063"/>
            <a:ext cx="1080000" cy="66042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a:solidFill>
                  <a:srgbClr val="141415"/>
                </a:solidFill>
                <a:latin typeface="Arial"/>
                <a:ea typeface="Arial"/>
                <a:cs typeface="Arial"/>
                <a:sym typeface="Arial"/>
              </a:rPr>
              <a:t>Content (PDF)</a:t>
            </a:r>
            <a:endParaRPr sz="1100" b="0" i="0" u="none" strike="noStrike" cap="none">
              <a:solidFill>
                <a:srgbClr val="000000"/>
              </a:solidFill>
              <a:latin typeface="Arial"/>
              <a:ea typeface="Arial"/>
              <a:cs typeface="Arial"/>
              <a:sym typeface="Arial"/>
            </a:endParaRPr>
          </a:p>
        </p:txBody>
      </p:sp>
      <p:sp>
        <p:nvSpPr>
          <p:cNvPr id="266" name="Google Shape;266;p39"/>
          <p:cNvSpPr/>
          <p:nvPr/>
        </p:nvSpPr>
        <p:spPr>
          <a:xfrm>
            <a:off x="1803127" y="4089982"/>
            <a:ext cx="1080000" cy="66042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a:solidFill>
                  <a:srgbClr val="141415"/>
                </a:solidFill>
                <a:latin typeface="Arial"/>
                <a:ea typeface="Arial"/>
                <a:cs typeface="Arial"/>
                <a:sym typeface="Arial"/>
              </a:rPr>
              <a:t>Index (PDF)</a:t>
            </a:r>
            <a:endParaRPr/>
          </a:p>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a:solidFill>
                  <a:srgbClr val="141415"/>
                </a:solidFill>
                <a:latin typeface="Arial"/>
                <a:ea typeface="Arial"/>
                <a:cs typeface="Arial"/>
                <a:sym typeface="Arial"/>
              </a:rPr>
              <a:t>with page references</a:t>
            </a:r>
            <a:endParaRPr sz="1100" b="0" i="0" u="none" strike="noStrike" cap="none">
              <a:solidFill>
                <a:srgbClr val="000000"/>
              </a:solidFill>
              <a:latin typeface="Arial"/>
              <a:ea typeface="Arial"/>
              <a:cs typeface="Arial"/>
              <a:sym typeface="Arial"/>
            </a:endParaRPr>
          </a:p>
        </p:txBody>
      </p:sp>
      <p:graphicFrame>
        <p:nvGraphicFramePr>
          <p:cNvPr id="267" name="Google Shape;267;p39"/>
          <p:cNvGraphicFramePr/>
          <p:nvPr/>
        </p:nvGraphicFramePr>
        <p:xfrm>
          <a:off x="3270036" y="2437184"/>
          <a:ext cx="1440000" cy="1476000"/>
        </p:xfrm>
        <a:graphic>
          <a:graphicData uri="http://schemas.openxmlformats.org/drawingml/2006/table">
            <a:tbl>
              <a:tblPr firstRow="1" bandRow="1">
                <a:noFill/>
                <a:tableStyleId>{F5583866-4371-48E6-BD64-EF3D1B744BEB}</a:tableStyleId>
              </a:tblPr>
              <a:tblGrid>
                <a:gridCol w="1440000">
                  <a:extLst>
                    <a:ext uri="{9D8B030D-6E8A-4147-A177-3AD203B41FA5}">
                      <a16:colId xmlns:a16="http://schemas.microsoft.com/office/drawing/2014/main" val="20000"/>
                    </a:ext>
                  </a:extLst>
                </a:gridCol>
              </a:tblGrid>
              <a:tr h="6840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Conversion</a:t>
                      </a:r>
                      <a:endParaRPr/>
                    </a:p>
                    <a:p>
                      <a:pPr marL="0" marR="7620" lvl="0" indent="0" algn="ctr" rtl="0">
                        <a:lnSpc>
                          <a:spcPct val="100000"/>
                        </a:lnSpc>
                        <a:spcBef>
                          <a:spcPts val="5"/>
                        </a:spcBef>
                        <a:spcAft>
                          <a:spcPts val="0"/>
                        </a:spcAft>
                        <a:buClr>
                          <a:srgbClr val="000000"/>
                        </a:buClr>
                        <a:buSzPts val="1250"/>
                        <a:buFont typeface="Arial"/>
                        <a:buNone/>
                      </a:pPr>
                      <a:r>
                        <a:rPr lang="en-US" sz="1250" b="1" u="none" strike="noStrike" cap="none">
                          <a:solidFill>
                            <a:srgbClr val="FDFFFF"/>
                          </a:solidFill>
                        </a:rPr>
                        <a:t>to EPUB</a:t>
                      </a:r>
                      <a:endParaRPr/>
                    </a:p>
                  </a:txBody>
                  <a:tcPr marL="0" marR="0" marT="4450" marB="0" anchor="ctr">
                    <a:solidFill>
                      <a:schemeClr val="accent2"/>
                    </a:solidFill>
                  </a:tcPr>
                </a:tc>
                <a:extLst>
                  <a:ext uri="{0D108BD9-81ED-4DB2-BD59-A6C34878D82A}">
                    <a16:rowId xmlns:a16="http://schemas.microsoft.com/office/drawing/2014/main" val="10000"/>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Calibre</a:t>
                      </a:r>
                      <a:endParaRPr sz="1200" b="0" i="0" u="none" strike="noStrike" cap="none">
                        <a:solidFill>
                          <a:schemeClr val="dk1"/>
                        </a:solidFill>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Indy macros</a:t>
                      </a:r>
                      <a:endParaRPr sz="1200" b="0" i="0" u="none" strike="noStrike" cap="none">
                        <a:solidFill>
                          <a:schemeClr val="dk1"/>
                        </a:solidFill>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bl>
          </a:graphicData>
        </a:graphic>
      </p:graphicFrame>
      <p:graphicFrame>
        <p:nvGraphicFramePr>
          <p:cNvPr id="268" name="Google Shape;268;p39"/>
          <p:cNvGraphicFramePr/>
          <p:nvPr/>
        </p:nvGraphicFramePr>
        <p:xfrm>
          <a:off x="3301706" y="4674364"/>
          <a:ext cx="1440000" cy="2124000"/>
        </p:xfrm>
        <a:graphic>
          <a:graphicData uri="http://schemas.openxmlformats.org/drawingml/2006/table">
            <a:tbl>
              <a:tblPr firstRow="1" bandRow="1">
                <a:noFill/>
                <a:tableStyleId>{F5583866-4371-48E6-BD64-EF3D1B744BEB}</a:tableStyleId>
              </a:tblPr>
              <a:tblGrid>
                <a:gridCol w="1440000">
                  <a:extLst>
                    <a:ext uri="{9D8B030D-6E8A-4147-A177-3AD203B41FA5}">
                      <a16:colId xmlns:a16="http://schemas.microsoft.com/office/drawing/2014/main" val="20000"/>
                    </a:ext>
                  </a:extLst>
                </a:gridCol>
              </a:tblGrid>
              <a:tr h="6840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Conversion</a:t>
                      </a:r>
                      <a:endParaRPr/>
                    </a:p>
                    <a:p>
                      <a:pPr marL="0" marR="7620" lvl="0" indent="0" algn="ctr" rtl="0">
                        <a:lnSpc>
                          <a:spcPct val="100000"/>
                        </a:lnSpc>
                        <a:spcBef>
                          <a:spcPts val="5"/>
                        </a:spcBef>
                        <a:spcAft>
                          <a:spcPts val="0"/>
                        </a:spcAft>
                        <a:buClr>
                          <a:srgbClr val="000000"/>
                        </a:buClr>
                        <a:buSzPts val="1250"/>
                        <a:buFont typeface="Arial"/>
                        <a:buNone/>
                      </a:pPr>
                      <a:r>
                        <a:rPr lang="en-US" sz="1250" b="1" u="none" strike="noStrike" cap="none">
                          <a:solidFill>
                            <a:srgbClr val="FDFFFF"/>
                          </a:solidFill>
                          <a:latin typeface="Arial"/>
                          <a:ea typeface="Arial"/>
                          <a:cs typeface="Arial"/>
                          <a:sym typeface="Arial"/>
                        </a:rPr>
                        <a:t>to text-delimited format</a:t>
                      </a:r>
                      <a:endParaRPr sz="1250" u="none" strike="noStrike" cap="none">
                        <a:latin typeface="Arial"/>
                        <a:ea typeface="Arial"/>
                        <a:cs typeface="Arial"/>
                        <a:sym typeface="Arial"/>
                      </a:endParaRPr>
                    </a:p>
                  </a:txBody>
                  <a:tcPr marL="0" marR="0" marT="4450" marB="0" anchor="ctr">
                    <a:solidFill>
                      <a:schemeClr val="accent2"/>
                    </a:solidFill>
                  </a:tcPr>
                </a:tc>
                <a:extLst>
                  <a:ext uri="{0D108BD9-81ED-4DB2-BD59-A6C34878D82A}">
                    <a16:rowId xmlns:a16="http://schemas.microsoft.com/office/drawing/2014/main" val="10000"/>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Notepad++</a:t>
                      </a:r>
                      <a:endParaRPr sz="1200" u="none" strike="noStrike" cap="none">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a:latin typeface="Arial"/>
                          <a:ea typeface="Arial"/>
                          <a:cs typeface="Arial"/>
                          <a:sym typeface="Arial"/>
                        </a:rPr>
                        <a:t>Excel</a:t>
                      </a:r>
                      <a:endParaRPr sz="1200" u="none" strike="noStrike" cap="none">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a:latin typeface="Arial"/>
                          <a:ea typeface="Arial"/>
                          <a:cs typeface="Arial"/>
                          <a:sym typeface="Arial"/>
                        </a:rPr>
                        <a:t>Word</a:t>
                      </a:r>
                      <a:endParaRPr/>
                    </a:p>
                  </a:txBody>
                  <a:tcPr marL="0" marR="0" marT="33025" marB="0" anchor="ctr"/>
                </a:tc>
                <a:extLst>
                  <a:ext uri="{0D108BD9-81ED-4DB2-BD59-A6C34878D82A}">
                    <a16:rowId xmlns:a16="http://schemas.microsoft.com/office/drawing/2014/main" val="10003"/>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a:latin typeface="Arial"/>
                          <a:ea typeface="Arial"/>
                          <a:cs typeface="Arial"/>
                          <a:sym typeface="Arial"/>
                        </a:rPr>
                        <a:t>IndexConvert</a:t>
                      </a:r>
                      <a:endParaRPr/>
                    </a:p>
                  </a:txBody>
                  <a:tcPr marL="0" marR="0" marT="33025" marB="0" anchor="ctr"/>
                </a:tc>
                <a:extLst>
                  <a:ext uri="{0D108BD9-81ED-4DB2-BD59-A6C34878D82A}">
                    <a16:rowId xmlns:a16="http://schemas.microsoft.com/office/drawing/2014/main" val="10004"/>
                  </a:ext>
                </a:extLst>
              </a:tr>
            </a:tbl>
          </a:graphicData>
        </a:graphic>
      </p:graphicFrame>
      <p:graphicFrame>
        <p:nvGraphicFramePr>
          <p:cNvPr id="269" name="Google Shape;269;p39"/>
          <p:cNvGraphicFramePr/>
          <p:nvPr/>
        </p:nvGraphicFramePr>
        <p:xfrm>
          <a:off x="5022298" y="2437184"/>
          <a:ext cx="1712600" cy="14760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6840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Inserting target anchors (on page level)</a:t>
                      </a:r>
                      <a:endParaRPr sz="1250" u="none" strike="noStrike" cap="none">
                        <a:latin typeface="Arial"/>
                        <a:ea typeface="Arial"/>
                        <a:cs typeface="Arial"/>
                        <a:sym typeface="Arial"/>
                      </a:endParaRPr>
                    </a:p>
                  </a:txBody>
                  <a:tcPr marL="0" marR="0" marT="4450" marB="0" anchor="ctr">
                    <a:solidFill>
                      <a:schemeClr val="accent2"/>
                    </a:solidFill>
                  </a:tcPr>
                </a:tc>
                <a:extLst>
                  <a:ext uri="{0D108BD9-81ED-4DB2-BD59-A6C34878D82A}">
                    <a16:rowId xmlns:a16="http://schemas.microsoft.com/office/drawing/2014/main" val="10000"/>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Calibre</a:t>
                      </a:r>
                      <a:endParaRPr sz="1200" u="none" strike="noStrike" cap="none">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a:latin typeface="Arial"/>
                          <a:ea typeface="Arial"/>
                          <a:cs typeface="Arial"/>
                          <a:sym typeface="Arial"/>
                        </a:rPr>
                        <a:t>Sigil</a:t>
                      </a:r>
                      <a:endParaRPr sz="1200" u="none" strike="noStrike" cap="none">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bl>
          </a:graphicData>
        </a:graphic>
      </p:graphicFrame>
      <p:graphicFrame>
        <p:nvGraphicFramePr>
          <p:cNvPr id="270" name="Google Shape;270;p39"/>
          <p:cNvGraphicFramePr/>
          <p:nvPr>
            <p:extLst>
              <p:ext uri="{D42A27DB-BD31-4B8C-83A1-F6EECF244321}">
                <p14:modId xmlns:p14="http://schemas.microsoft.com/office/powerpoint/2010/main" val="2085604074"/>
              </p:ext>
            </p:extLst>
          </p:nvPr>
        </p:nvGraphicFramePr>
        <p:xfrm>
          <a:off x="5095432" y="4663067"/>
          <a:ext cx="1712600" cy="22680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10800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dirty="0">
                          <a:solidFill>
                            <a:srgbClr val="FDFFFF"/>
                          </a:solidFill>
                        </a:rPr>
                        <a:t>Editing index, </a:t>
                      </a:r>
                      <a:r>
                        <a:rPr lang="en-US" sz="1250" b="1" u="none" strike="noStrike" cap="none" dirty="0" err="1">
                          <a:solidFill>
                            <a:srgbClr val="FDFFFF"/>
                          </a:solidFill>
                        </a:rPr>
                        <a:t>RegEx</a:t>
                      </a:r>
                      <a:r>
                        <a:rPr lang="en-US" sz="1250" b="1" u="none" strike="noStrike" cap="none" dirty="0">
                          <a:solidFill>
                            <a:srgbClr val="FDFFFF"/>
                          </a:solidFill>
                        </a:rPr>
                        <a:t>: find/replace page references with hyperlinks to target anchors</a:t>
                      </a:r>
                      <a:endParaRPr sz="1250" u="none" strike="noStrike" cap="none" dirty="0">
                        <a:latin typeface="Arial"/>
                        <a:ea typeface="Arial"/>
                        <a:cs typeface="Arial"/>
                        <a:sym typeface="Arial"/>
                      </a:endParaRPr>
                    </a:p>
                  </a:txBody>
                  <a:tcPr marL="0" marR="0" marT="4450" marB="0" anchor="ctr">
                    <a:solidFill>
                      <a:schemeClr val="accent2"/>
                    </a:solidFill>
                  </a:tcPr>
                </a:tc>
                <a:extLst>
                  <a:ext uri="{0D108BD9-81ED-4DB2-BD59-A6C34878D82A}">
                    <a16:rowId xmlns:a16="http://schemas.microsoft.com/office/drawing/2014/main" val="10000"/>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Cindex/Sky/Macrex</a:t>
                      </a:r>
                      <a:endParaRPr sz="1200" u="none" strike="noStrike" cap="none">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a:latin typeface="Arial"/>
                          <a:ea typeface="Arial"/>
                          <a:cs typeface="Arial"/>
                          <a:sym typeface="Arial"/>
                        </a:rPr>
                        <a:t>Excel</a:t>
                      </a:r>
                      <a:endParaRPr sz="1200" u="none" strike="noStrike" cap="none">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dirty="0">
                          <a:latin typeface="Arial"/>
                          <a:ea typeface="Arial"/>
                          <a:cs typeface="Arial"/>
                          <a:sym typeface="Arial"/>
                        </a:rPr>
                        <a:t>Word</a:t>
                      </a:r>
                      <a:endParaRPr sz="1200" u="none" strike="noStrike" cap="none" dirty="0">
                        <a:latin typeface="Arial"/>
                        <a:ea typeface="Arial"/>
                        <a:cs typeface="Arial"/>
                        <a:sym typeface="Arial"/>
                      </a:endParaRPr>
                    </a:p>
                  </a:txBody>
                  <a:tcPr marL="0" marR="0" marT="33025" marB="0" anchor="ctr"/>
                </a:tc>
                <a:extLst>
                  <a:ext uri="{0D108BD9-81ED-4DB2-BD59-A6C34878D82A}">
                    <a16:rowId xmlns:a16="http://schemas.microsoft.com/office/drawing/2014/main" val="10003"/>
                  </a:ext>
                </a:extLst>
              </a:tr>
            </a:tbl>
          </a:graphicData>
        </a:graphic>
      </p:graphicFrame>
      <p:cxnSp>
        <p:nvCxnSpPr>
          <p:cNvPr id="271" name="Google Shape;271;p39"/>
          <p:cNvCxnSpPr/>
          <p:nvPr/>
        </p:nvCxnSpPr>
        <p:spPr>
          <a:xfrm rot="10800000">
            <a:off x="1462752" y="4228699"/>
            <a:ext cx="273450" cy="132990"/>
          </a:xfrm>
          <a:prstGeom prst="straightConnector1">
            <a:avLst/>
          </a:prstGeom>
          <a:noFill/>
          <a:ln w="38100" cap="flat" cmpd="sng">
            <a:solidFill>
              <a:schemeClr val="dk1"/>
            </a:solidFill>
            <a:prstDash val="solid"/>
            <a:round/>
            <a:headEnd type="stealth" w="med" len="med"/>
            <a:tailEnd type="none" w="sm" len="sm"/>
          </a:ln>
        </p:spPr>
      </p:cxnSp>
      <p:cxnSp>
        <p:nvCxnSpPr>
          <p:cNvPr id="272" name="Google Shape;272;p39"/>
          <p:cNvCxnSpPr/>
          <p:nvPr/>
        </p:nvCxnSpPr>
        <p:spPr>
          <a:xfrm rot="10800000">
            <a:off x="2926180" y="4487747"/>
            <a:ext cx="343856" cy="543165"/>
          </a:xfrm>
          <a:prstGeom prst="straightConnector1">
            <a:avLst/>
          </a:prstGeom>
          <a:noFill/>
          <a:ln w="38100" cap="flat" cmpd="sng">
            <a:solidFill>
              <a:schemeClr val="dk1"/>
            </a:solidFill>
            <a:prstDash val="solid"/>
            <a:round/>
            <a:headEnd type="stealth" w="med" len="med"/>
            <a:tailEnd type="none" w="sm" len="sm"/>
          </a:ln>
        </p:spPr>
      </p:cxnSp>
      <p:cxnSp>
        <p:nvCxnSpPr>
          <p:cNvPr id="273" name="Google Shape;273;p39"/>
          <p:cNvCxnSpPr/>
          <p:nvPr/>
        </p:nvCxnSpPr>
        <p:spPr>
          <a:xfrm rot="10800000">
            <a:off x="4739986" y="2845686"/>
            <a:ext cx="252000" cy="0"/>
          </a:xfrm>
          <a:prstGeom prst="straightConnector1">
            <a:avLst/>
          </a:prstGeom>
          <a:noFill/>
          <a:ln w="38100" cap="flat" cmpd="sng">
            <a:solidFill>
              <a:schemeClr val="dk1"/>
            </a:solidFill>
            <a:prstDash val="solid"/>
            <a:round/>
            <a:headEnd type="stealth" w="med" len="med"/>
            <a:tailEnd type="none" w="sm" len="sm"/>
          </a:ln>
        </p:spPr>
      </p:cxnSp>
      <p:cxnSp>
        <p:nvCxnSpPr>
          <p:cNvPr id="274" name="Google Shape;274;p39"/>
          <p:cNvCxnSpPr/>
          <p:nvPr/>
        </p:nvCxnSpPr>
        <p:spPr>
          <a:xfrm>
            <a:off x="5878598" y="3977681"/>
            <a:ext cx="0" cy="612000"/>
          </a:xfrm>
          <a:prstGeom prst="straightConnector1">
            <a:avLst/>
          </a:prstGeom>
          <a:noFill/>
          <a:ln w="38100" cap="flat" cmpd="sng">
            <a:solidFill>
              <a:schemeClr val="dk1"/>
            </a:solidFill>
            <a:prstDash val="solid"/>
            <a:round/>
            <a:headEnd type="triangle" w="med" len="med"/>
            <a:tailEnd type="triangle" w="med" len="med"/>
          </a:ln>
        </p:spPr>
      </p:cxnSp>
      <p:cxnSp>
        <p:nvCxnSpPr>
          <p:cNvPr id="275" name="Google Shape;275;p39"/>
          <p:cNvCxnSpPr/>
          <p:nvPr/>
        </p:nvCxnSpPr>
        <p:spPr>
          <a:xfrm rot="10800000">
            <a:off x="4785538" y="5045296"/>
            <a:ext cx="252000" cy="0"/>
          </a:xfrm>
          <a:prstGeom prst="straightConnector1">
            <a:avLst/>
          </a:prstGeom>
          <a:noFill/>
          <a:ln w="38100" cap="flat" cmpd="sng">
            <a:solidFill>
              <a:schemeClr val="dk1"/>
            </a:solidFill>
            <a:prstDash val="solid"/>
            <a:round/>
            <a:headEnd type="stealth" w="med" len="med"/>
            <a:tailEnd type="none" w="sm" len="sm"/>
          </a:ln>
        </p:spPr>
      </p:cxnSp>
      <p:graphicFrame>
        <p:nvGraphicFramePr>
          <p:cNvPr id="276" name="Google Shape;276;p39"/>
          <p:cNvGraphicFramePr/>
          <p:nvPr/>
        </p:nvGraphicFramePr>
        <p:xfrm>
          <a:off x="7146657" y="4678680"/>
          <a:ext cx="899125" cy="1158325"/>
        </p:xfrm>
        <a:graphic>
          <a:graphicData uri="http://schemas.openxmlformats.org/drawingml/2006/table">
            <a:tbl>
              <a:tblPr firstRow="1" bandRow="1">
                <a:noFill/>
                <a:tableStyleId>{F5583866-4371-48E6-BD64-EF3D1B744BEB}</a:tableStyleId>
              </a:tblPr>
              <a:tblGrid>
                <a:gridCol w="899125">
                  <a:extLst>
                    <a:ext uri="{9D8B030D-6E8A-4147-A177-3AD203B41FA5}">
                      <a16:colId xmlns:a16="http://schemas.microsoft.com/office/drawing/2014/main" val="20000"/>
                    </a:ext>
                  </a:extLst>
                </a:gridCol>
              </a:tblGrid>
              <a:tr h="788125">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chemeClr val="lt1"/>
                          </a:solidFill>
                          <a:latin typeface="Arial"/>
                          <a:ea typeface="Arial"/>
                          <a:cs typeface="Arial"/>
                          <a:sym typeface="Arial"/>
                        </a:rPr>
                        <a:t>of index</a:t>
                      </a:r>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chemeClr val="lt1"/>
                          </a:solidFill>
                          <a:latin typeface="Arial"/>
                          <a:ea typeface="Arial"/>
                          <a:cs typeface="Arial"/>
                          <a:sym typeface="Arial"/>
                        </a:rPr>
                        <a:t>(with links)</a:t>
                      </a:r>
                      <a:endParaRPr sz="1700" b="1" u="none" strike="noStrike" cap="none">
                        <a:solidFill>
                          <a:schemeClr val="lt1"/>
                        </a:solidFil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HTML</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bl>
          </a:graphicData>
        </a:graphic>
      </p:graphicFrame>
      <p:cxnSp>
        <p:nvCxnSpPr>
          <p:cNvPr id="277" name="Google Shape;277;p39"/>
          <p:cNvCxnSpPr/>
          <p:nvPr/>
        </p:nvCxnSpPr>
        <p:spPr>
          <a:xfrm rot="10800000">
            <a:off x="6808031" y="2824027"/>
            <a:ext cx="468000" cy="0"/>
          </a:xfrm>
          <a:prstGeom prst="straightConnector1">
            <a:avLst/>
          </a:prstGeom>
          <a:noFill/>
          <a:ln w="38100" cap="flat" cmpd="sng">
            <a:solidFill>
              <a:schemeClr val="dk1"/>
            </a:solidFill>
            <a:prstDash val="solid"/>
            <a:round/>
            <a:headEnd type="stealth" w="med" len="med"/>
            <a:tailEnd type="none" w="sm" len="sm"/>
          </a:ln>
        </p:spPr>
      </p:cxnSp>
      <p:cxnSp>
        <p:nvCxnSpPr>
          <p:cNvPr id="278" name="Google Shape;278;p39"/>
          <p:cNvCxnSpPr/>
          <p:nvPr/>
        </p:nvCxnSpPr>
        <p:spPr>
          <a:xfrm rot="10800000">
            <a:off x="6838512" y="5030912"/>
            <a:ext cx="252000" cy="0"/>
          </a:xfrm>
          <a:prstGeom prst="straightConnector1">
            <a:avLst/>
          </a:prstGeom>
          <a:noFill/>
          <a:ln w="38100" cap="flat" cmpd="sng">
            <a:solidFill>
              <a:schemeClr val="dk1"/>
            </a:solidFill>
            <a:prstDash val="solid"/>
            <a:round/>
            <a:headEnd type="stealth" w="med" len="med"/>
            <a:tailEnd type="none" w="sm" len="sm"/>
          </a:ln>
        </p:spPr>
      </p:cxnSp>
      <p:graphicFrame>
        <p:nvGraphicFramePr>
          <p:cNvPr id="279" name="Google Shape;279;p39"/>
          <p:cNvGraphicFramePr/>
          <p:nvPr/>
        </p:nvGraphicFramePr>
        <p:xfrm>
          <a:off x="8413661" y="4663067"/>
          <a:ext cx="995900" cy="1872000"/>
        </p:xfrm>
        <a:graphic>
          <a:graphicData uri="http://schemas.openxmlformats.org/drawingml/2006/table">
            <a:tbl>
              <a:tblPr firstRow="1" bandRow="1">
                <a:noFill/>
                <a:tableStyleId>{F5583866-4371-48E6-BD64-EF3D1B744BEB}</a:tableStyleId>
              </a:tblPr>
              <a:tblGrid>
                <a:gridCol w="995900">
                  <a:extLst>
                    <a:ext uri="{9D8B030D-6E8A-4147-A177-3AD203B41FA5}">
                      <a16:colId xmlns:a16="http://schemas.microsoft.com/office/drawing/2014/main" val="20000"/>
                    </a:ext>
                  </a:extLst>
                </a:gridCol>
              </a:tblGrid>
              <a:tr h="6840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Conversion</a:t>
                      </a:r>
                      <a:endParaRPr/>
                    </a:p>
                    <a:p>
                      <a:pPr marL="0" marR="7620" lvl="0" indent="0" algn="ctr" rtl="0">
                        <a:lnSpc>
                          <a:spcPct val="100000"/>
                        </a:lnSpc>
                        <a:spcBef>
                          <a:spcPts val="5"/>
                        </a:spcBef>
                        <a:spcAft>
                          <a:spcPts val="0"/>
                        </a:spcAft>
                        <a:buClr>
                          <a:srgbClr val="000000"/>
                        </a:buClr>
                        <a:buSzPts val="1250"/>
                        <a:buFont typeface="Arial"/>
                        <a:buNone/>
                      </a:pPr>
                      <a:r>
                        <a:rPr lang="en-US" sz="1250" b="1" u="none" strike="noStrike" cap="none">
                          <a:solidFill>
                            <a:srgbClr val="FDFFFF"/>
                          </a:solidFill>
                        </a:rPr>
                        <a:t>to EPUB</a:t>
                      </a:r>
                      <a:endParaRPr/>
                    </a:p>
                  </a:txBody>
                  <a:tcPr marL="0" marR="0" marT="4450" marB="0" anchor="ctr">
                    <a:solidFill>
                      <a:schemeClr val="accent2"/>
                    </a:solidFill>
                  </a:tcPr>
                </a:tc>
                <a:extLst>
                  <a:ext uri="{0D108BD9-81ED-4DB2-BD59-A6C34878D82A}">
                    <a16:rowId xmlns:a16="http://schemas.microsoft.com/office/drawing/2014/main" val="10000"/>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Sigil</a:t>
                      </a:r>
                      <a:endParaRPr sz="1200" b="0" i="0" u="none" strike="noStrike" cap="none">
                        <a:solidFill>
                          <a:schemeClr val="dk1"/>
                        </a:solidFill>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Jutoh</a:t>
                      </a:r>
                      <a:endParaRPr sz="1200" b="0" i="0" u="none" strike="noStrike" cap="none">
                        <a:solidFill>
                          <a:schemeClr val="dk1"/>
                        </a:solidFill>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Calibre</a:t>
                      </a:r>
                      <a:endParaRPr sz="1200" b="0" i="0" u="none" strike="noStrike" cap="none">
                        <a:solidFill>
                          <a:schemeClr val="dk1"/>
                        </a:solidFill>
                        <a:latin typeface="Arial"/>
                        <a:ea typeface="Arial"/>
                        <a:cs typeface="Arial"/>
                        <a:sym typeface="Arial"/>
                      </a:endParaRPr>
                    </a:p>
                  </a:txBody>
                  <a:tcPr marL="0" marR="0" marT="33025" marB="0" anchor="ctr"/>
                </a:tc>
                <a:extLst>
                  <a:ext uri="{0D108BD9-81ED-4DB2-BD59-A6C34878D82A}">
                    <a16:rowId xmlns:a16="http://schemas.microsoft.com/office/drawing/2014/main" val="10003"/>
                  </a:ext>
                </a:extLst>
              </a:tr>
            </a:tbl>
          </a:graphicData>
        </a:graphic>
      </p:graphicFrame>
      <p:cxnSp>
        <p:nvCxnSpPr>
          <p:cNvPr id="280" name="Google Shape;280;p39"/>
          <p:cNvCxnSpPr/>
          <p:nvPr/>
        </p:nvCxnSpPr>
        <p:spPr>
          <a:xfrm rot="10800000">
            <a:off x="8103432" y="5030912"/>
            <a:ext cx="252000" cy="0"/>
          </a:xfrm>
          <a:prstGeom prst="straightConnector1">
            <a:avLst/>
          </a:prstGeom>
          <a:noFill/>
          <a:ln w="38100" cap="flat" cmpd="sng">
            <a:solidFill>
              <a:schemeClr val="dk1"/>
            </a:solidFill>
            <a:prstDash val="solid"/>
            <a:round/>
            <a:headEnd type="stealth" w="med" len="med"/>
            <a:tailEnd type="none" w="sm" len="sm"/>
          </a:ln>
        </p:spPr>
      </p:cxnSp>
      <p:cxnSp>
        <p:nvCxnSpPr>
          <p:cNvPr id="281" name="Google Shape;281;p39"/>
          <p:cNvCxnSpPr/>
          <p:nvPr/>
        </p:nvCxnSpPr>
        <p:spPr>
          <a:xfrm>
            <a:off x="8503920" y="2912761"/>
            <a:ext cx="0" cy="1800000"/>
          </a:xfrm>
          <a:prstGeom prst="straightConnector1">
            <a:avLst/>
          </a:prstGeom>
          <a:noFill/>
          <a:ln w="38100" cap="flat" cmpd="sng">
            <a:solidFill>
              <a:schemeClr val="dk1"/>
            </a:solidFill>
            <a:prstDash val="solid"/>
            <a:round/>
            <a:headEnd type="none" w="sm" len="sm"/>
            <a:tailEnd type="none" w="sm" len="sm"/>
          </a:ln>
        </p:spPr>
      </p:cxnSp>
      <p:graphicFrame>
        <p:nvGraphicFramePr>
          <p:cNvPr id="282" name="Google Shape;282;p39"/>
          <p:cNvGraphicFramePr/>
          <p:nvPr/>
        </p:nvGraphicFramePr>
        <p:xfrm>
          <a:off x="8946785" y="2406704"/>
          <a:ext cx="995900" cy="1158325"/>
        </p:xfrm>
        <a:graphic>
          <a:graphicData uri="http://schemas.openxmlformats.org/drawingml/2006/table">
            <a:tbl>
              <a:tblPr firstRow="1" bandRow="1">
                <a:noFill/>
                <a:tableStyleId>{F5583866-4371-48E6-BD64-EF3D1B744BEB}</a:tableStyleId>
              </a:tblPr>
              <a:tblGrid>
                <a:gridCol w="995900">
                  <a:extLst>
                    <a:ext uri="{9D8B030D-6E8A-4147-A177-3AD203B41FA5}">
                      <a16:colId xmlns:a16="http://schemas.microsoft.com/office/drawing/2014/main" val="20000"/>
                    </a:ext>
                  </a:extLst>
                </a:gridCol>
              </a:tblGrid>
              <a:tr h="788125">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index</a:t>
                      </a:r>
                      <a:endParaRPr sz="1700" b="1" u="none" strike="noStrike" cap="none">
                        <a:solidFill>
                          <a:schemeClr val="lt1"/>
                        </a:solidFil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EPUB</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bl>
          </a:graphicData>
        </a:graphic>
      </p:graphicFrame>
      <p:cxnSp>
        <p:nvCxnSpPr>
          <p:cNvPr id="283" name="Google Shape;283;p39"/>
          <p:cNvCxnSpPr/>
          <p:nvPr/>
        </p:nvCxnSpPr>
        <p:spPr>
          <a:xfrm>
            <a:off x="8327257" y="2940150"/>
            <a:ext cx="180000" cy="0"/>
          </a:xfrm>
          <a:prstGeom prst="straightConnector1">
            <a:avLst/>
          </a:prstGeom>
          <a:noFill/>
          <a:ln w="38100" cap="flat" cmpd="sng">
            <a:solidFill>
              <a:schemeClr val="dk1"/>
            </a:solidFill>
            <a:prstDash val="solid"/>
            <a:round/>
            <a:headEnd type="none" w="sm" len="sm"/>
            <a:tailEnd type="none" w="sm" len="sm"/>
          </a:ln>
        </p:spPr>
      </p:cxnSp>
      <p:cxnSp>
        <p:nvCxnSpPr>
          <p:cNvPr id="284" name="Google Shape;284;p39"/>
          <p:cNvCxnSpPr/>
          <p:nvPr/>
        </p:nvCxnSpPr>
        <p:spPr>
          <a:xfrm rot="10800000">
            <a:off x="8443617" y="2798174"/>
            <a:ext cx="468000" cy="0"/>
          </a:xfrm>
          <a:prstGeom prst="straightConnector1">
            <a:avLst/>
          </a:prstGeom>
          <a:noFill/>
          <a:ln w="38100" cap="flat" cmpd="sng">
            <a:solidFill>
              <a:schemeClr val="dk1"/>
            </a:solidFill>
            <a:prstDash val="solid"/>
            <a:round/>
            <a:headEnd type="stealth" w="med" len="med"/>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290" name="Google Shape;290;p40"/>
          <p:cNvCxnSpPr/>
          <p:nvPr/>
        </p:nvCxnSpPr>
        <p:spPr>
          <a:xfrm flipH="1">
            <a:off x="1735704" y="3229756"/>
            <a:ext cx="721329" cy="580244"/>
          </a:xfrm>
          <a:prstGeom prst="straightConnector1">
            <a:avLst/>
          </a:prstGeom>
          <a:noFill/>
          <a:ln w="38100" cap="flat" cmpd="sng">
            <a:solidFill>
              <a:schemeClr val="dk1"/>
            </a:solidFill>
            <a:prstDash val="solid"/>
            <a:round/>
            <a:headEnd type="stealth" w="med" len="med"/>
            <a:tailEnd type="none" w="sm" len="sm"/>
          </a:ln>
        </p:spPr>
      </p:cxnSp>
      <p:sp>
        <p:nvSpPr>
          <p:cNvPr id="291" name="Google Shape;291;p40"/>
          <p:cNvSpPr/>
          <p:nvPr/>
        </p:nvSpPr>
        <p:spPr>
          <a:xfrm>
            <a:off x="311149" y="1252220"/>
            <a:ext cx="9533891"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to EPUB with active index workflow:</a:t>
            </a:r>
            <a:endParaRPr sz="1400" b="0" i="0" u="none" strike="noStrike" cap="none" dirty="0">
              <a:solidFill>
                <a:srgbClr val="000000"/>
              </a:solidFill>
              <a:latin typeface="Arial"/>
              <a:ea typeface="Arial"/>
              <a:cs typeface="Arial"/>
              <a:sym typeface="Arial"/>
            </a:endParaRPr>
          </a:p>
        </p:txBody>
      </p:sp>
      <p:sp>
        <p:nvSpPr>
          <p:cNvPr id="292" name="Google Shape;292;p40"/>
          <p:cNvSpPr/>
          <p:nvPr/>
        </p:nvSpPr>
        <p:spPr>
          <a:xfrm>
            <a:off x="416287" y="3554863"/>
            <a:ext cx="1260000" cy="66042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a:solidFill>
                  <a:srgbClr val="141415"/>
                </a:solidFill>
                <a:latin typeface="Arial"/>
                <a:ea typeface="Arial"/>
                <a:cs typeface="Arial"/>
                <a:sym typeface="Arial"/>
              </a:rPr>
              <a:t>Content (PDF)</a:t>
            </a:r>
            <a:endParaRPr/>
          </a:p>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a:solidFill>
                  <a:srgbClr val="141415"/>
                </a:solidFill>
                <a:latin typeface="Arial"/>
                <a:ea typeface="Arial"/>
                <a:cs typeface="Arial"/>
                <a:sym typeface="Arial"/>
              </a:rPr>
              <a:t>without index</a:t>
            </a:r>
            <a:endParaRPr sz="1100" b="0" i="0" u="none" strike="noStrike" cap="none">
              <a:solidFill>
                <a:srgbClr val="000000"/>
              </a:solidFill>
              <a:latin typeface="Arial"/>
              <a:ea typeface="Arial"/>
              <a:cs typeface="Arial"/>
              <a:sym typeface="Arial"/>
            </a:endParaRPr>
          </a:p>
        </p:txBody>
      </p:sp>
      <p:graphicFrame>
        <p:nvGraphicFramePr>
          <p:cNvPr id="293" name="Google Shape;293;p40"/>
          <p:cNvGraphicFramePr/>
          <p:nvPr/>
        </p:nvGraphicFramePr>
        <p:xfrm>
          <a:off x="2527862" y="2528624"/>
          <a:ext cx="1872000" cy="1476000"/>
        </p:xfrm>
        <a:graphic>
          <a:graphicData uri="http://schemas.openxmlformats.org/drawingml/2006/table">
            <a:tbl>
              <a:tblPr firstRow="1" bandRow="1">
                <a:noFill/>
                <a:tableStyleId>{F5583866-4371-48E6-BD64-EF3D1B744BEB}</a:tableStyleId>
              </a:tblPr>
              <a:tblGrid>
                <a:gridCol w="1872000">
                  <a:extLst>
                    <a:ext uri="{9D8B030D-6E8A-4147-A177-3AD203B41FA5}">
                      <a16:colId xmlns:a16="http://schemas.microsoft.com/office/drawing/2014/main" val="20000"/>
                    </a:ext>
                  </a:extLst>
                </a:gridCol>
              </a:tblGrid>
              <a:tr h="6840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Conversion</a:t>
                      </a:r>
                      <a:endParaRPr/>
                    </a:p>
                    <a:p>
                      <a:pPr marL="0" marR="7620" lvl="0" indent="0" algn="ctr" rtl="0">
                        <a:lnSpc>
                          <a:spcPct val="100000"/>
                        </a:lnSpc>
                        <a:spcBef>
                          <a:spcPts val="5"/>
                        </a:spcBef>
                        <a:spcAft>
                          <a:spcPts val="0"/>
                        </a:spcAft>
                        <a:buClr>
                          <a:srgbClr val="000000"/>
                        </a:buClr>
                        <a:buSzPts val="1250"/>
                        <a:buFont typeface="Arial"/>
                        <a:buNone/>
                      </a:pPr>
                      <a:r>
                        <a:rPr lang="en-US" sz="1250" b="1" u="none" strike="noStrike" cap="none">
                          <a:solidFill>
                            <a:srgbClr val="FDFFFF"/>
                          </a:solidFill>
                        </a:rPr>
                        <a:t>to EPUB</a:t>
                      </a:r>
                      <a:endParaRPr/>
                    </a:p>
                  </a:txBody>
                  <a:tcPr marL="0" marR="0" marT="4450" marB="0" anchor="ctr">
                    <a:solidFill>
                      <a:schemeClr val="accent2"/>
                    </a:solidFill>
                  </a:tcPr>
                </a:tc>
                <a:extLst>
                  <a:ext uri="{0D108BD9-81ED-4DB2-BD59-A6C34878D82A}">
                    <a16:rowId xmlns:a16="http://schemas.microsoft.com/office/drawing/2014/main" val="10000"/>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Calibre</a:t>
                      </a:r>
                      <a:endParaRPr sz="1200" b="0" i="0" u="none" strike="noStrike" cap="none">
                        <a:solidFill>
                          <a:schemeClr val="dk1"/>
                        </a:solidFill>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96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Indy macros</a:t>
                      </a:r>
                      <a:endParaRPr sz="1200" b="0" i="0" u="none" strike="noStrike" cap="none">
                        <a:solidFill>
                          <a:schemeClr val="dk1"/>
                        </a:solidFill>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bl>
          </a:graphicData>
        </a:graphic>
      </p:graphicFrame>
      <p:graphicFrame>
        <p:nvGraphicFramePr>
          <p:cNvPr id="294" name="Google Shape;294;p40"/>
          <p:cNvGraphicFramePr/>
          <p:nvPr/>
        </p:nvGraphicFramePr>
        <p:xfrm>
          <a:off x="5219222" y="2528624"/>
          <a:ext cx="1872000" cy="1044000"/>
        </p:xfrm>
        <a:graphic>
          <a:graphicData uri="http://schemas.openxmlformats.org/drawingml/2006/table">
            <a:tbl>
              <a:tblPr firstRow="1" bandRow="1">
                <a:noFill/>
                <a:tableStyleId>{F5583866-4371-48E6-BD64-EF3D1B744BEB}</a:tableStyleId>
              </a:tblPr>
              <a:tblGrid>
                <a:gridCol w="1872000">
                  <a:extLst>
                    <a:ext uri="{9D8B030D-6E8A-4147-A177-3AD203B41FA5}">
                      <a16:colId xmlns:a16="http://schemas.microsoft.com/office/drawing/2014/main" val="20000"/>
                    </a:ext>
                  </a:extLst>
                </a:gridCol>
              </a:tblGrid>
              <a:tr h="6840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Embedding entries to content EPUB</a:t>
                      </a:r>
                      <a:endParaRPr sz="1250" u="none" strike="noStrike" cap="none">
                        <a:latin typeface="Arial"/>
                        <a:ea typeface="Arial"/>
                        <a:cs typeface="Arial"/>
                        <a:sym typeface="Arial"/>
                      </a:endParaRPr>
                    </a:p>
                  </a:txBody>
                  <a:tcPr marL="72000" marR="72000" marT="4450" marB="0" anchor="ctr">
                    <a:solidFill>
                      <a:schemeClr val="accent2"/>
                    </a:solidFill>
                  </a:tcPr>
                </a:tc>
                <a:extLst>
                  <a:ext uri="{0D108BD9-81ED-4DB2-BD59-A6C34878D82A}">
                    <a16:rowId xmlns:a16="http://schemas.microsoft.com/office/drawing/2014/main" val="10000"/>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TExtract</a:t>
                      </a:r>
                      <a:endParaRPr sz="1200" u="none" strike="noStrike" cap="none">
                        <a:latin typeface="Arial"/>
                        <a:ea typeface="Arial"/>
                        <a:cs typeface="Arial"/>
                        <a:sym typeface="Arial"/>
                      </a:endParaRPr>
                    </a:p>
                  </a:txBody>
                  <a:tcPr marL="72000" marR="72000" marT="33025" marB="0" anchor="ctr"/>
                </a:tc>
                <a:extLst>
                  <a:ext uri="{0D108BD9-81ED-4DB2-BD59-A6C34878D82A}">
                    <a16:rowId xmlns:a16="http://schemas.microsoft.com/office/drawing/2014/main" val="10001"/>
                  </a:ext>
                </a:extLst>
              </a:tr>
            </a:tbl>
          </a:graphicData>
        </a:graphic>
      </p:graphicFrame>
      <p:cxnSp>
        <p:nvCxnSpPr>
          <p:cNvPr id="295" name="Google Shape;295;p40"/>
          <p:cNvCxnSpPr/>
          <p:nvPr/>
        </p:nvCxnSpPr>
        <p:spPr>
          <a:xfrm>
            <a:off x="6188539" y="3653600"/>
            <a:ext cx="0" cy="1800000"/>
          </a:xfrm>
          <a:prstGeom prst="straightConnector1">
            <a:avLst/>
          </a:prstGeom>
          <a:noFill/>
          <a:ln w="38100" cap="flat" cmpd="sng">
            <a:solidFill>
              <a:schemeClr val="dk1"/>
            </a:solidFill>
            <a:prstDash val="solid"/>
            <a:round/>
            <a:headEnd type="stealth" w="med" len="med"/>
            <a:tailEnd type="none" w="sm" len="sm"/>
          </a:ln>
        </p:spPr>
      </p:cxnSp>
      <p:graphicFrame>
        <p:nvGraphicFramePr>
          <p:cNvPr id="296" name="Google Shape;296;p40"/>
          <p:cNvGraphicFramePr/>
          <p:nvPr/>
        </p:nvGraphicFramePr>
        <p:xfrm>
          <a:off x="7942841" y="2528624"/>
          <a:ext cx="1872000" cy="1054200"/>
        </p:xfrm>
        <a:graphic>
          <a:graphicData uri="http://schemas.openxmlformats.org/drawingml/2006/table">
            <a:tbl>
              <a:tblPr firstRow="1" bandRow="1">
                <a:noFill/>
                <a:tableStyleId>{F5583866-4371-48E6-BD64-EF3D1B744BEB}</a:tableStyleId>
              </a:tblPr>
              <a:tblGrid>
                <a:gridCol w="1872000">
                  <a:extLst>
                    <a:ext uri="{9D8B030D-6E8A-4147-A177-3AD203B41FA5}">
                      <a16:colId xmlns:a16="http://schemas.microsoft.com/office/drawing/2014/main" val="20000"/>
                    </a:ext>
                  </a:extLst>
                </a:gridCol>
              </a:tblGrid>
              <a:tr h="68400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index</a:t>
                      </a:r>
                      <a:endParaRPr sz="1700" b="1" u="none" strike="noStrike" cap="none">
                        <a:solidFill>
                          <a:schemeClr val="lt1"/>
                        </a:solidFil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EPUB</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bl>
          </a:graphicData>
        </a:graphic>
      </p:graphicFrame>
      <p:cxnSp>
        <p:nvCxnSpPr>
          <p:cNvPr id="297" name="Google Shape;297;p40"/>
          <p:cNvCxnSpPr/>
          <p:nvPr/>
        </p:nvCxnSpPr>
        <p:spPr>
          <a:xfrm rot="10800000">
            <a:off x="4499205" y="2785507"/>
            <a:ext cx="648000" cy="0"/>
          </a:xfrm>
          <a:prstGeom prst="straightConnector1">
            <a:avLst/>
          </a:prstGeom>
          <a:noFill/>
          <a:ln w="38100" cap="flat" cmpd="sng">
            <a:solidFill>
              <a:schemeClr val="dk1"/>
            </a:solidFill>
            <a:prstDash val="solid"/>
            <a:round/>
            <a:headEnd type="stealth" w="med" len="med"/>
            <a:tailEnd type="none" w="sm" len="sm"/>
          </a:ln>
        </p:spPr>
      </p:cxnSp>
      <p:cxnSp>
        <p:nvCxnSpPr>
          <p:cNvPr id="298" name="Google Shape;298;p40"/>
          <p:cNvCxnSpPr/>
          <p:nvPr/>
        </p:nvCxnSpPr>
        <p:spPr>
          <a:xfrm>
            <a:off x="4544925" y="5441191"/>
            <a:ext cx="1656000" cy="0"/>
          </a:xfrm>
          <a:prstGeom prst="straightConnector1">
            <a:avLst/>
          </a:prstGeom>
          <a:noFill/>
          <a:ln w="38100" cap="flat" cmpd="sng">
            <a:solidFill>
              <a:schemeClr val="dk1"/>
            </a:solidFill>
            <a:prstDash val="solid"/>
            <a:round/>
            <a:headEnd type="none" w="sm" len="sm"/>
            <a:tailEnd type="none" w="sm" len="sm"/>
          </a:ln>
        </p:spPr>
      </p:cxnSp>
      <p:cxnSp>
        <p:nvCxnSpPr>
          <p:cNvPr id="299" name="Google Shape;299;p40"/>
          <p:cNvCxnSpPr/>
          <p:nvPr/>
        </p:nvCxnSpPr>
        <p:spPr>
          <a:xfrm rot="10800000">
            <a:off x="7187415" y="2797334"/>
            <a:ext cx="648000" cy="0"/>
          </a:xfrm>
          <a:prstGeom prst="straightConnector1">
            <a:avLst/>
          </a:prstGeom>
          <a:noFill/>
          <a:ln w="38100" cap="flat" cmpd="sng">
            <a:solidFill>
              <a:schemeClr val="dk1"/>
            </a:solidFill>
            <a:prstDash val="solid"/>
            <a:round/>
            <a:headEnd type="stealth" w="med" len="med"/>
            <a:tailEnd type="none" w="sm" len="sm"/>
          </a:ln>
        </p:spPr>
      </p:cxnSp>
      <p:graphicFrame>
        <p:nvGraphicFramePr>
          <p:cNvPr id="300" name="Google Shape;300;p40"/>
          <p:cNvGraphicFramePr/>
          <p:nvPr>
            <p:extLst>
              <p:ext uri="{D42A27DB-BD31-4B8C-83A1-F6EECF244321}">
                <p14:modId xmlns:p14="http://schemas.microsoft.com/office/powerpoint/2010/main" val="3867231147"/>
              </p:ext>
            </p:extLst>
          </p:nvPr>
        </p:nvGraphicFramePr>
        <p:xfrm>
          <a:off x="2527862" y="4491297"/>
          <a:ext cx="1872000" cy="1296000"/>
        </p:xfrm>
        <a:graphic>
          <a:graphicData uri="http://schemas.openxmlformats.org/drawingml/2006/table">
            <a:tbl>
              <a:tblPr firstRow="1" bandRow="1">
                <a:noFill/>
                <a:tableStyleId>{F5583866-4371-48E6-BD64-EF3D1B744BEB}</a:tableStyleId>
              </a:tblPr>
              <a:tblGrid>
                <a:gridCol w="1872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250" u="none" strike="noStrike" cap="none" dirty="0">
                        <a:latin typeface="Arial"/>
                        <a:ea typeface="Arial"/>
                        <a:cs typeface="Arial"/>
                        <a:sym typeface="Arial"/>
                      </a:endParaRPr>
                    </a:p>
                  </a:txBody>
                  <a:tcPr marL="0" marR="0" marT="32375" marB="0"/>
                </a:tc>
                <a:extLst>
                  <a:ext uri="{0D108BD9-81ED-4DB2-BD59-A6C34878D82A}">
                    <a16:rowId xmlns:a16="http://schemas.microsoft.com/office/drawing/2014/main" val="10000"/>
                  </a:ext>
                </a:extLst>
              </a:tr>
              <a:tr h="576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Inside </a:t>
                      </a:r>
                      <a:r>
                        <a:rPr lang="en-US" sz="1200" u="none" strike="noStrike" cap="none" dirty="0" err="1"/>
                        <a:t>TExtract</a:t>
                      </a:r>
                      <a:endParaRPr dirty="0"/>
                    </a:p>
                  </a:txBody>
                  <a:tcPr marL="0" marR="0" marT="34925" marB="0" anchor="ctr"/>
                </a:tc>
                <a:extLst>
                  <a:ext uri="{0D108BD9-81ED-4DB2-BD59-A6C34878D82A}">
                    <a16:rowId xmlns:a16="http://schemas.microsoft.com/office/drawing/2014/main" val="10001"/>
                  </a:ext>
                </a:extLst>
              </a:tr>
            </a:tbl>
          </a:graphicData>
        </a:graphic>
      </p:graphicFrame>
      <p:sp>
        <p:nvSpPr>
          <p:cNvPr id="301" name="Google Shape;301;p40"/>
          <p:cNvSpPr/>
          <p:nvPr/>
        </p:nvSpPr>
        <p:spPr>
          <a:xfrm>
            <a:off x="311150" y="139700"/>
            <a:ext cx="8970010"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source </a:t>
            </a:r>
            <a:r>
              <a:rPr lang="en-US" sz="3200" dirty="0">
                <a:solidFill>
                  <a:schemeClr val="dk1"/>
                </a:solidFill>
                <a:latin typeface="Gill Sans"/>
                <a:ea typeface="Gill Sans"/>
                <a:cs typeface="Gill Sans"/>
                <a:sym typeface="Gill Sans"/>
              </a:rPr>
              <a:t>f</a:t>
            </a:r>
            <a:r>
              <a:rPr lang="en-US" sz="3200" b="0" i="0" u="none" strike="noStrike" cap="none" dirty="0">
                <a:solidFill>
                  <a:schemeClr val="dk1"/>
                </a:solidFill>
                <a:latin typeface="Gill Sans"/>
                <a:ea typeface="Gill Sans"/>
                <a:cs typeface="Gill Sans"/>
                <a:sym typeface="Gill Sans"/>
              </a:rPr>
              <a:t>iles – working with </a:t>
            </a:r>
            <a:r>
              <a:rPr lang="en-US" sz="3200" b="0" i="0" u="none" strike="noStrike" cap="none" dirty="0" err="1">
                <a:solidFill>
                  <a:schemeClr val="dk1"/>
                </a:solidFill>
                <a:latin typeface="Gill Sans"/>
                <a:ea typeface="Gill Sans"/>
                <a:cs typeface="Gill Sans"/>
                <a:sym typeface="Gill Sans"/>
              </a:rPr>
              <a:t>TExtract</a:t>
            </a:r>
            <a:endParaRPr sz="1400" b="0" i="0" u="none" strike="noStrike" cap="none" dirty="0">
              <a:solidFill>
                <a:srgbClr val="000000"/>
              </a:solidFill>
              <a:latin typeface="Arial"/>
              <a:ea typeface="Arial"/>
              <a:cs typeface="Arial"/>
              <a:sym typeface="Arial"/>
            </a:endParaRPr>
          </a:p>
        </p:txBody>
      </p:sp>
      <p:cxnSp>
        <p:nvCxnSpPr>
          <p:cNvPr id="302" name="Google Shape;302;p40"/>
          <p:cNvCxnSpPr/>
          <p:nvPr/>
        </p:nvCxnSpPr>
        <p:spPr>
          <a:xfrm rot="10800000">
            <a:off x="1735704" y="4004624"/>
            <a:ext cx="678143" cy="791473"/>
          </a:xfrm>
          <a:prstGeom prst="straightConnector1">
            <a:avLst/>
          </a:prstGeom>
          <a:noFill/>
          <a:ln w="38100" cap="flat" cmpd="sng">
            <a:solidFill>
              <a:schemeClr val="dk1"/>
            </a:solidFill>
            <a:prstDash val="solid"/>
            <a:round/>
            <a:headEnd type="stealth" w="med" len="med"/>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p:nvPr/>
        </p:nvSpPr>
        <p:spPr>
          <a:xfrm>
            <a:off x="114300" y="3338017"/>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a:solidFill>
                  <a:srgbClr val="141415"/>
                </a:solidFill>
                <a:latin typeface="Arial"/>
                <a:ea typeface="Arial"/>
                <a:cs typeface="Arial"/>
                <a:sym typeface="Arial"/>
              </a:rPr>
              <a:t>XML source </a:t>
            </a:r>
            <a:r>
              <a:rPr lang="en-US" sz="1200" dirty="0">
                <a:solidFill>
                  <a:srgbClr val="141415"/>
                </a:solidFill>
              </a:rPr>
              <a:t>f</a:t>
            </a:r>
            <a:r>
              <a:rPr lang="en-US" sz="1200" b="0" i="0" u="none" strike="noStrike" cap="none" dirty="0">
                <a:solidFill>
                  <a:srgbClr val="141415"/>
                </a:solidFill>
                <a:latin typeface="Arial"/>
                <a:ea typeface="Arial"/>
                <a:cs typeface="Arial"/>
                <a:sym typeface="Arial"/>
              </a:rPr>
              <a:t>iles</a:t>
            </a:r>
            <a:endParaRPr sz="1200" b="0" i="0" u="none" strike="noStrike" cap="none" dirty="0">
              <a:solidFill>
                <a:srgbClr val="000000"/>
              </a:solidFill>
              <a:latin typeface="Arial"/>
              <a:ea typeface="Arial"/>
              <a:cs typeface="Arial"/>
              <a:sym typeface="Arial"/>
            </a:endParaRPr>
          </a:p>
        </p:txBody>
      </p:sp>
      <p:cxnSp>
        <p:nvCxnSpPr>
          <p:cNvPr id="309" name="Google Shape;309;p41"/>
          <p:cNvCxnSpPr/>
          <p:nvPr/>
        </p:nvCxnSpPr>
        <p:spPr>
          <a:xfrm flipH="1">
            <a:off x="938784" y="1155317"/>
            <a:ext cx="1104236" cy="1966105"/>
          </a:xfrm>
          <a:prstGeom prst="straightConnector1">
            <a:avLst/>
          </a:prstGeom>
          <a:noFill/>
          <a:ln w="38100" cap="flat" cmpd="sng">
            <a:solidFill>
              <a:schemeClr val="dk1"/>
            </a:solidFill>
            <a:prstDash val="solid"/>
            <a:round/>
            <a:headEnd type="stealth" w="med" len="med"/>
            <a:tailEnd type="none" w="sm" len="sm"/>
          </a:ln>
        </p:spPr>
      </p:cxnSp>
      <p:cxnSp>
        <p:nvCxnSpPr>
          <p:cNvPr id="310" name="Google Shape;310;p41"/>
          <p:cNvCxnSpPr/>
          <p:nvPr/>
        </p:nvCxnSpPr>
        <p:spPr>
          <a:xfrm rot="10800000">
            <a:off x="1569720" y="4498579"/>
            <a:ext cx="519020" cy="210581"/>
          </a:xfrm>
          <a:prstGeom prst="straightConnector1">
            <a:avLst/>
          </a:prstGeom>
          <a:noFill/>
          <a:ln w="38100" cap="flat" cmpd="sng">
            <a:solidFill>
              <a:schemeClr val="dk1"/>
            </a:solidFill>
            <a:prstDash val="solid"/>
            <a:round/>
            <a:headEnd type="stealth" w="med" len="med"/>
            <a:tailEnd type="none" w="sm" len="sm"/>
          </a:ln>
        </p:spPr>
      </p:cxnSp>
      <p:cxnSp>
        <p:nvCxnSpPr>
          <p:cNvPr id="311" name="Google Shape;311;p41"/>
          <p:cNvCxnSpPr/>
          <p:nvPr/>
        </p:nvCxnSpPr>
        <p:spPr>
          <a:xfrm flipH="1">
            <a:off x="5497950" y="3227593"/>
            <a:ext cx="600000" cy="2060687"/>
          </a:xfrm>
          <a:prstGeom prst="straightConnector1">
            <a:avLst/>
          </a:prstGeom>
          <a:noFill/>
          <a:ln w="38100" cap="flat" cmpd="sng">
            <a:solidFill>
              <a:schemeClr val="dk1"/>
            </a:solidFill>
            <a:prstDash val="solid"/>
            <a:round/>
            <a:headEnd type="stealth" w="med" len="med"/>
            <a:tailEnd type="none" w="sm" len="sm"/>
          </a:ln>
        </p:spPr>
      </p:cxnSp>
      <p:sp>
        <p:nvSpPr>
          <p:cNvPr id="312" name="Google Shape;312;p41"/>
          <p:cNvSpPr/>
          <p:nvPr/>
        </p:nvSpPr>
        <p:spPr>
          <a:xfrm>
            <a:off x="260350" y="121755"/>
            <a:ext cx="3900170"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XML source </a:t>
            </a:r>
            <a:r>
              <a:rPr lang="en-US" sz="3200" dirty="0">
                <a:solidFill>
                  <a:schemeClr val="dk1"/>
                </a:solidFill>
                <a:latin typeface="Gill Sans"/>
                <a:ea typeface="Gill Sans"/>
                <a:cs typeface="Gill Sans"/>
                <a:sym typeface="Gill Sans"/>
              </a:rPr>
              <a:t>f</a:t>
            </a:r>
            <a:r>
              <a:rPr lang="en-US" sz="3200" b="0" i="0" u="none" strike="noStrike" cap="none" dirty="0">
                <a:solidFill>
                  <a:schemeClr val="dk1"/>
                </a:solidFill>
                <a:latin typeface="Gill Sans"/>
                <a:ea typeface="Gill Sans"/>
                <a:cs typeface="Gill Sans"/>
                <a:sym typeface="Gill Sans"/>
              </a:rPr>
              <a:t>iles</a:t>
            </a:r>
            <a:endParaRPr sz="1400" b="0" i="0" u="none" strike="noStrike" cap="none" dirty="0">
              <a:solidFill>
                <a:srgbClr val="000000"/>
              </a:solidFill>
              <a:latin typeface="Arial"/>
              <a:ea typeface="Arial"/>
              <a:cs typeface="Arial"/>
              <a:sym typeface="Arial"/>
            </a:endParaRPr>
          </a:p>
        </p:txBody>
      </p:sp>
      <p:sp>
        <p:nvSpPr>
          <p:cNvPr id="313" name="Google Shape;313;p41"/>
          <p:cNvSpPr/>
          <p:nvPr/>
        </p:nvSpPr>
        <p:spPr>
          <a:xfrm>
            <a:off x="6655946" y="6103033"/>
            <a:ext cx="3170780" cy="850878"/>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a:noFill/>
          </a:ln>
        </p:spPr>
        <p:txBody>
          <a:bodyPr spcFirstLastPara="1" wrap="square" lIns="108000" tIns="0" rIns="108000" bIns="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 = </a:t>
            </a:r>
            <a:r>
              <a:rPr lang="en-US" sz="1200" b="0" i="1" u="none" strike="noStrike" cap="none">
                <a:solidFill>
                  <a:srgbClr val="131315"/>
                </a:solidFill>
                <a:latin typeface="Arial"/>
                <a:ea typeface="Arial"/>
                <a:cs typeface="Arial"/>
                <a:sym typeface="Arial"/>
              </a:rPr>
              <a:t>no support available</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300"/>
              <a:buFont typeface="Arial"/>
              <a:buNone/>
            </a:pPr>
            <a:r>
              <a:rPr lang="en-US" sz="1200" b="0" i="1" u="none" strike="noStrike" cap="none">
                <a:solidFill>
                  <a:srgbClr val="141415"/>
                </a:solidFill>
                <a:latin typeface="Arial"/>
                <a:ea typeface="Arial"/>
                <a:cs typeface="Arial"/>
                <a:sym typeface="Arial"/>
              </a:rPr>
              <a:t>** = after special adaption</a:t>
            </a:r>
            <a:endParaRPr sz="1200" b="0" i="1" u="none" strike="noStrike" cap="none">
              <a:solidFill>
                <a:srgbClr val="141415"/>
              </a:solidFill>
              <a:latin typeface="Arial"/>
              <a:ea typeface="Arial"/>
              <a:cs typeface="Arial"/>
              <a:sym typeface="Arial"/>
            </a:endParaRPr>
          </a:p>
        </p:txBody>
      </p:sp>
      <p:graphicFrame>
        <p:nvGraphicFramePr>
          <p:cNvPr id="314" name="Google Shape;314;p41"/>
          <p:cNvGraphicFramePr/>
          <p:nvPr/>
        </p:nvGraphicFramePr>
        <p:xfrm>
          <a:off x="2178052" y="4369642"/>
          <a:ext cx="2484000" cy="1800000"/>
        </p:xfrm>
        <a:graphic>
          <a:graphicData uri="http://schemas.openxmlformats.org/drawingml/2006/table">
            <a:tbl>
              <a:tblPr firstRow="1" bandRow="1">
                <a:noFill/>
                <a:tableStyleId>{F5583866-4371-48E6-BD64-EF3D1B744BEB}</a:tableStyleId>
              </a:tblPr>
              <a:tblGrid>
                <a:gridCol w="2484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a:solidFill>
                            <a:srgbClr val="FDFFFF"/>
                          </a:solidFill>
                        </a:rPr>
                        <a:t>Creating index – </a:t>
                      </a:r>
                      <a:r>
                        <a:rPr lang="en-US" sz="1600" b="1" u="none" strike="noStrike" cap="none">
                          <a:solidFill>
                            <a:srgbClr val="FDFFFF"/>
                          </a:solidFill>
                        </a:rPr>
                        <a:t>unlinked /</a:t>
                      </a:r>
                      <a:r>
                        <a:rPr lang="en-US" sz="1250" b="1" u="none" strike="noStrike" cap="none">
                          <a:solidFill>
                            <a:srgbClr val="FDFFFF"/>
                          </a:solidFill>
                        </a:rPr>
                        <a:t> </a:t>
                      </a:r>
                      <a:r>
                        <a:rPr lang="en-US" sz="1600" b="1" u="none" strike="noStrike" cap="none">
                          <a:solidFill>
                            <a:srgbClr val="FDFFFF"/>
                          </a:solidFill>
                        </a:rPr>
                        <a:t>unembedded</a:t>
                      </a:r>
                      <a:endParaRPr/>
                    </a:p>
                  </a:txBody>
                  <a:tcPr marL="0" marR="0" marT="32375" marB="0" anchor="ctr"/>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Cindex/Macrex/Sky</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CMSs</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XML native</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3"/>
                  </a:ext>
                </a:extLst>
              </a:tr>
            </a:tbl>
          </a:graphicData>
        </a:graphic>
      </p:graphicFrame>
      <p:graphicFrame>
        <p:nvGraphicFramePr>
          <p:cNvPr id="315" name="Google Shape;315;p41"/>
          <p:cNvGraphicFramePr/>
          <p:nvPr>
            <p:extLst>
              <p:ext uri="{D42A27DB-BD31-4B8C-83A1-F6EECF244321}">
                <p14:modId xmlns:p14="http://schemas.microsoft.com/office/powerpoint/2010/main" val="3667522864"/>
              </p:ext>
            </p:extLst>
          </p:nvPr>
        </p:nvGraphicFramePr>
        <p:xfrm>
          <a:off x="5799603" y="771413"/>
          <a:ext cx="1712600" cy="2353925"/>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553925">
                <a:tc>
                  <a:txBody>
                    <a:bodyPr/>
                    <a:lstStyle/>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Activating index</a:t>
                      </a:r>
                      <a:endParaRPr sz="1250" u="none" strike="noStrike" cap="none"/>
                    </a:p>
                  </a:txBody>
                  <a:tcPr marL="0" marR="0" marT="38100" marB="0" anchor="ctr"/>
                </a:tc>
                <a:extLst>
                  <a:ext uri="{0D108BD9-81ED-4DB2-BD59-A6C34878D82A}">
                    <a16:rowId xmlns:a16="http://schemas.microsoft.com/office/drawing/2014/main" val="10000"/>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XML editor own tools</a:t>
                      </a:r>
                      <a:endParaRPr sz="1200" b="0" i="0" u="none" strike="noStrike" cap="none">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Indy macros</a:t>
                      </a:r>
                      <a:endParaRPr sz="1200" b="0" i="0" u="none" strike="noStrike" cap="none">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2"/>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1" u="none" strike="noStrike" cap="none" dirty="0">
                          <a:solidFill>
                            <a:srgbClr val="FDFFFF"/>
                          </a:solidFill>
                        </a:rPr>
                        <a:t>In </a:t>
                      </a:r>
                      <a:r>
                        <a:rPr lang="en-US" sz="1250" b="1" i="0" u="none" strike="noStrike" cap="none" dirty="0">
                          <a:solidFill>
                            <a:srgbClr val="FDFFFF"/>
                          </a:solidFill>
                          <a:latin typeface="Arial"/>
                          <a:ea typeface="Arial"/>
                          <a:cs typeface="Arial"/>
                          <a:sym typeface="Arial"/>
                        </a:rPr>
                        <a:t>external</a:t>
                      </a:r>
                      <a:r>
                        <a:rPr lang="en-US" sz="1200" b="1" u="none" strike="noStrike" cap="none" dirty="0">
                          <a:solidFill>
                            <a:srgbClr val="FDFFFF"/>
                          </a:solidFill>
                        </a:rPr>
                        <a:t> file</a:t>
                      </a:r>
                      <a:endParaRPr sz="1200" b="0" i="0" u="none" strike="noStrike" cap="none" dirty="0">
                        <a:solidFill>
                          <a:schemeClr val="dk1"/>
                        </a:solidFill>
                        <a:latin typeface="Arial"/>
                        <a:ea typeface="Arial"/>
                        <a:cs typeface="Arial"/>
                        <a:sym typeface="Arial"/>
                      </a:endParaRPr>
                    </a:p>
                  </a:txBody>
                  <a:tcPr marL="0" marR="0" marT="33025" marB="0" anchor="ctr">
                    <a:solidFill>
                      <a:schemeClr val="accent2"/>
                    </a:solidFill>
                  </a:tcPr>
                </a:tc>
                <a:extLst>
                  <a:ext uri="{0D108BD9-81ED-4DB2-BD59-A6C34878D82A}">
                    <a16:rowId xmlns:a16="http://schemas.microsoft.com/office/drawing/2014/main" val="10003"/>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AutoBookmark (PDF)</a:t>
                      </a:r>
                      <a:endParaRPr sz="1200" b="0" i="0" u="none" strike="noStrike" cap="none">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4"/>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Calibre</a:t>
                      </a:r>
                      <a:endParaRPr sz="1200" b="0" i="0" u="none" strike="noStrike" cap="none" dirty="0">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5"/>
                  </a:ext>
                </a:extLst>
              </a:tr>
            </a:tbl>
          </a:graphicData>
        </a:graphic>
      </p:graphicFrame>
      <p:graphicFrame>
        <p:nvGraphicFramePr>
          <p:cNvPr id="316" name="Google Shape;316;p41"/>
          <p:cNvGraphicFramePr/>
          <p:nvPr>
            <p:extLst>
              <p:ext uri="{D42A27DB-BD31-4B8C-83A1-F6EECF244321}">
                <p14:modId xmlns:p14="http://schemas.microsoft.com/office/powerpoint/2010/main" val="4117309535"/>
              </p:ext>
            </p:extLst>
          </p:nvPr>
        </p:nvGraphicFramePr>
        <p:xfrm>
          <a:off x="8185546" y="791059"/>
          <a:ext cx="1706875" cy="2272800"/>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79200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700" b="1" u="none" strike="noStrike" cap="none">
                        <a:solidFill>
                          <a:schemeClr val="lt1"/>
                        </a:solidFill>
                      </a:endParaRPr>
                    </a:p>
                    <a:p>
                      <a:pPr marL="0" marR="0" lvl="0" indent="0" algn="ctr" rtl="0">
                        <a:lnSpc>
                          <a:spcPct val="100000"/>
                        </a:lnSpc>
                        <a:spcBef>
                          <a:spcPts val="0"/>
                        </a:spcBef>
                        <a:spcAft>
                          <a:spcPts val="0"/>
                        </a:spcAft>
                        <a:buClr>
                          <a:srgbClr val="000000"/>
                        </a:buClr>
                        <a:buSzPts val="1250"/>
                        <a:buFont typeface="Arial"/>
                        <a:buNone/>
                      </a:pPr>
                      <a:endParaRPr sz="1700" b="1" u="none" strike="noStrike" cap="none">
                        <a:solidFill>
                          <a:schemeClr val="lt1"/>
                        </a:solidFill>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5400" marB="0"/>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XML/HTML</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latin typeface="Arial"/>
                          <a:ea typeface="Arial"/>
                          <a:cs typeface="Arial"/>
                          <a:sym typeface="Arial"/>
                        </a:rPr>
                        <a:t>Word/InDesign</a:t>
                      </a:r>
                      <a:endParaRPr dirty="0"/>
                    </a:p>
                  </a:txBody>
                  <a:tcPr marL="0" marR="0" marT="33025" marB="0" anchor="ctr"/>
                </a:tc>
                <a:extLst>
                  <a:ext uri="{0D108BD9-81ED-4DB2-BD59-A6C34878D82A}">
                    <a16:rowId xmlns:a16="http://schemas.microsoft.com/office/drawing/2014/main" val="10002"/>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PDF</a:t>
                      </a:r>
                      <a:endParaRPr sz="1200" u="none" strike="noStrike" cap="none">
                        <a:latin typeface="Arial"/>
                        <a:ea typeface="Arial"/>
                        <a:cs typeface="Arial"/>
                        <a:sym typeface="Arial"/>
                      </a:endParaRPr>
                    </a:p>
                  </a:txBody>
                  <a:tcPr marL="0" marR="0" marT="33025" marB="0" anchor="ctr"/>
                </a:tc>
                <a:extLst>
                  <a:ext uri="{0D108BD9-81ED-4DB2-BD59-A6C34878D82A}">
                    <a16:rowId xmlns:a16="http://schemas.microsoft.com/office/drawing/2014/main" val="10003"/>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EPUB/MOBI</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4"/>
                  </a:ext>
                </a:extLst>
              </a:tr>
            </a:tbl>
          </a:graphicData>
        </a:graphic>
      </p:graphicFrame>
      <p:graphicFrame>
        <p:nvGraphicFramePr>
          <p:cNvPr id="317" name="Google Shape;317;p41"/>
          <p:cNvGraphicFramePr/>
          <p:nvPr>
            <p:extLst>
              <p:ext uri="{D42A27DB-BD31-4B8C-83A1-F6EECF244321}">
                <p14:modId xmlns:p14="http://schemas.microsoft.com/office/powerpoint/2010/main" val="23118466"/>
              </p:ext>
            </p:extLst>
          </p:nvPr>
        </p:nvGraphicFramePr>
        <p:xfrm>
          <a:off x="2216929" y="771413"/>
          <a:ext cx="2484000" cy="3168000"/>
        </p:xfrm>
        <a:graphic>
          <a:graphicData uri="http://schemas.openxmlformats.org/drawingml/2006/table">
            <a:tbl>
              <a:tblPr firstRow="1" bandRow="1">
                <a:noFill/>
                <a:tableStyleId>{F5583866-4371-48E6-BD64-EF3D1B744BEB}</a:tableStyleId>
              </a:tblPr>
              <a:tblGrid>
                <a:gridCol w="2484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unlinked/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600" b="1" u="none" strike="noStrike" cap="none" dirty="0">
                        <a:solidFill>
                          <a:srgbClr val="FDFFFF"/>
                        </a:solidFill>
                      </a:endParaRPr>
                    </a:p>
                  </a:txBody>
                  <a:tcPr marL="0" marR="0" marT="32375" marB="0" anchor="ctr"/>
                </a:tc>
                <a:extLst>
                  <a:ext uri="{0D108BD9-81ED-4DB2-BD59-A6C34878D82A}">
                    <a16:rowId xmlns:a16="http://schemas.microsoft.com/office/drawing/2014/main" val="10000"/>
                  </a:ext>
                </a:extLst>
              </a:tr>
              <a:tr h="576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err="1">
                          <a:solidFill>
                            <a:srgbClr val="131315"/>
                          </a:solidFill>
                          <a:latin typeface="Arial"/>
                          <a:ea typeface="Arial"/>
                          <a:cs typeface="Arial"/>
                          <a:sym typeface="Arial"/>
                        </a:rPr>
                        <a:t>Cindex</a:t>
                      </a:r>
                      <a:r>
                        <a:rPr lang="en-US" sz="1200" b="0" i="0" u="none" strike="noStrike" cap="none" dirty="0">
                          <a:solidFill>
                            <a:srgbClr val="131315"/>
                          </a:solidFill>
                          <a:latin typeface="Arial"/>
                          <a:ea typeface="Arial"/>
                          <a:cs typeface="Arial"/>
                          <a:sym typeface="Arial"/>
                        </a:rPr>
                        <a:t>/</a:t>
                      </a:r>
                      <a:r>
                        <a:rPr lang="en-US" sz="1200" b="0" i="0" u="none" strike="noStrike" cap="none" dirty="0" err="1">
                          <a:solidFill>
                            <a:srgbClr val="131315"/>
                          </a:solidFill>
                          <a:latin typeface="Arial"/>
                          <a:ea typeface="Arial"/>
                          <a:cs typeface="Arial"/>
                          <a:sym typeface="Arial"/>
                        </a:rPr>
                        <a:t>Macrex</a:t>
                      </a:r>
                      <a:r>
                        <a:rPr lang="en-US" sz="1200" b="0" i="0" u="none" strike="noStrike" cap="none" dirty="0">
                          <a:solidFill>
                            <a:srgbClr val="131315"/>
                          </a:solidFill>
                          <a:latin typeface="Arial"/>
                          <a:ea typeface="Arial"/>
                          <a:cs typeface="Arial"/>
                          <a:sym typeface="Arial"/>
                        </a:rPr>
                        <a:t>/Sky</a:t>
                      </a:r>
                      <a:endParaRPr dirty="0"/>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131315"/>
                          </a:solidFill>
                          <a:latin typeface="Arial"/>
                          <a:ea typeface="Arial"/>
                          <a:cs typeface="Arial"/>
                          <a:sym typeface="Arial"/>
                        </a:rPr>
                        <a:t>+ Word + </a:t>
                      </a:r>
                      <a:r>
                        <a:rPr lang="en-US" sz="1200" b="0" i="0" u="none" strike="noStrike" cap="none" dirty="0" err="1">
                          <a:solidFill>
                            <a:srgbClr val="131315"/>
                          </a:solidFill>
                          <a:latin typeface="Arial"/>
                          <a:ea typeface="Arial"/>
                          <a:cs typeface="Arial"/>
                          <a:sym typeface="Arial"/>
                        </a:rPr>
                        <a:t>DEXembed</a:t>
                      </a:r>
                      <a:endParaRPr sz="1200" b="0" i="0" u="none" strike="noStrike" cap="none" dirty="0">
                        <a:solidFill>
                          <a:schemeClr val="dk1"/>
                        </a:solidFill>
                        <a:latin typeface="Arial"/>
                        <a:ea typeface="Arial"/>
                        <a:cs typeface="Arial"/>
                        <a:sym typeface="Arial"/>
                      </a:endParaRPr>
                    </a:p>
                  </a:txBody>
                  <a:tcPr marL="0" marR="0" marT="34925" marB="0" anchor="ctr"/>
                </a:tc>
                <a:extLst>
                  <a:ext uri="{0D108BD9-81ED-4DB2-BD59-A6C34878D82A}">
                    <a16:rowId xmlns:a16="http://schemas.microsoft.com/office/drawing/2014/main" val="10001"/>
                  </a:ext>
                </a:extLst>
              </a:tr>
              <a:tr h="72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err="1">
                          <a:solidFill>
                            <a:srgbClr val="131315"/>
                          </a:solidFill>
                          <a:latin typeface="Arial"/>
                          <a:ea typeface="Arial"/>
                          <a:cs typeface="Arial"/>
                          <a:sym typeface="Arial"/>
                        </a:rPr>
                        <a:t>Cindex</a:t>
                      </a:r>
                      <a:r>
                        <a:rPr lang="en-US" sz="1200" b="0" i="0" u="none" strike="noStrike" cap="none" dirty="0">
                          <a:solidFill>
                            <a:srgbClr val="131315"/>
                          </a:solidFill>
                          <a:latin typeface="Arial"/>
                          <a:ea typeface="Arial"/>
                          <a:cs typeface="Arial"/>
                          <a:sym typeface="Arial"/>
                        </a:rPr>
                        <a:t>/</a:t>
                      </a:r>
                      <a:r>
                        <a:rPr lang="en-US" sz="1200" b="0" i="0" u="none" strike="noStrike" cap="none" dirty="0" err="1">
                          <a:solidFill>
                            <a:srgbClr val="131315"/>
                          </a:solidFill>
                          <a:latin typeface="Arial"/>
                          <a:ea typeface="Arial"/>
                          <a:cs typeface="Arial"/>
                          <a:sym typeface="Arial"/>
                        </a:rPr>
                        <a:t>Macrex</a:t>
                      </a:r>
                      <a:r>
                        <a:rPr lang="en-US" sz="1200" b="0" i="0" u="none" strike="noStrike" cap="none" dirty="0">
                          <a:solidFill>
                            <a:srgbClr val="131315"/>
                          </a:solidFill>
                          <a:latin typeface="Arial"/>
                          <a:ea typeface="Arial"/>
                          <a:cs typeface="Arial"/>
                          <a:sym typeface="Arial"/>
                        </a:rPr>
                        <a:t>/Sky</a:t>
                      </a:r>
                      <a:endParaRPr dirty="0"/>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131315"/>
                          </a:solidFill>
                          <a:latin typeface="Arial"/>
                          <a:ea typeface="Arial"/>
                          <a:cs typeface="Arial"/>
                          <a:sym typeface="Arial"/>
                        </a:rPr>
                        <a:t>+ Word + </a:t>
                      </a:r>
                      <a:r>
                        <a:rPr lang="en-US" sz="1200" b="0" i="0" u="none" strike="noStrike" cap="none" dirty="0" err="1">
                          <a:solidFill>
                            <a:srgbClr val="131315"/>
                          </a:solidFill>
                          <a:latin typeface="Arial"/>
                          <a:ea typeface="Arial"/>
                          <a:cs typeface="Arial"/>
                          <a:sym typeface="Arial"/>
                        </a:rPr>
                        <a:t>IXMLembedder</a:t>
                      </a:r>
                      <a:r>
                        <a:rPr lang="en-US" sz="1200" b="0" i="0" u="none" strike="noStrike" cap="none" dirty="0">
                          <a:solidFill>
                            <a:srgbClr val="131315"/>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txBody>
                  <a:tcPr marL="0" marR="0" marT="34925" marB="0" anchor="ctr"/>
                </a:tc>
                <a:extLst>
                  <a:ext uri="{0D108BD9-81ED-4DB2-BD59-A6C34878D82A}">
                    <a16:rowId xmlns:a16="http://schemas.microsoft.com/office/drawing/2014/main" val="10002"/>
                  </a:ext>
                </a:extLst>
              </a:tr>
              <a:tr h="576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141415"/>
                          </a:solidFill>
                          <a:latin typeface="Arial"/>
                          <a:ea typeface="Arial"/>
                          <a:cs typeface="Arial"/>
                          <a:sym typeface="Arial"/>
                        </a:rPr>
                        <a:t>Index-Manager**</a:t>
                      </a:r>
                      <a:endParaRPr sz="1200" b="0" i="0" u="none" strike="noStrike" cap="none" dirty="0">
                        <a:solidFill>
                          <a:srgbClr val="000000"/>
                        </a:solidFill>
                        <a:latin typeface="Arial"/>
                        <a:ea typeface="Arial"/>
                        <a:cs typeface="Arial"/>
                        <a:sym typeface="Arial"/>
                      </a:endParaRPr>
                    </a:p>
                  </a:txBody>
                  <a:tcPr marL="0" marR="0" marT="34925" marB="0" anchor="ctr"/>
                </a:tc>
                <a:extLst>
                  <a:ext uri="{0D108BD9-81ED-4DB2-BD59-A6C34878D82A}">
                    <a16:rowId xmlns:a16="http://schemas.microsoft.com/office/drawing/2014/main" val="10003"/>
                  </a:ext>
                </a:extLst>
              </a:tr>
              <a:tr h="576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latin typeface="Arial"/>
                          <a:ea typeface="Arial"/>
                          <a:cs typeface="Arial"/>
                          <a:sym typeface="Arial"/>
                        </a:rPr>
                        <a:t>XML editors</a:t>
                      </a:r>
                      <a:endParaRPr sz="1200" u="none" strike="noStrike" cap="none" dirty="0">
                        <a:latin typeface="Arial"/>
                        <a:ea typeface="Arial"/>
                        <a:cs typeface="Arial"/>
                        <a:sym typeface="Arial"/>
                      </a:endParaRPr>
                    </a:p>
                  </a:txBody>
                  <a:tcPr marL="0" marR="0" marT="34925" marB="0" anchor="ctr"/>
                </a:tc>
                <a:extLst>
                  <a:ext uri="{0D108BD9-81ED-4DB2-BD59-A6C34878D82A}">
                    <a16:rowId xmlns:a16="http://schemas.microsoft.com/office/drawing/2014/main" val="10004"/>
                  </a:ext>
                </a:extLst>
              </a:tr>
            </a:tbl>
          </a:graphicData>
        </a:graphic>
      </p:graphicFrame>
      <p:sp>
        <p:nvSpPr>
          <p:cNvPr id="318" name="Google Shape;318;p41"/>
          <p:cNvSpPr txBox="1"/>
          <p:nvPr/>
        </p:nvSpPr>
        <p:spPr>
          <a:xfrm>
            <a:off x="5010270" y="5440548"/>
            <a:ext cx="930829" cy="330072"/>
          </a:xfrm>
          <a:prstGeom prst="rect">
            <a:avLst/>
          </a:prstGeom>
          <a:noFill/>
          <a:ln w="25400" cap="flat" cmpd="sng">
            <a:solidFill>
              <a:srgbClr val="000000"/>
            </a:solidFill>
            <a:prstDash val="solid"/>
            <a:round/>
            <a:headEnd type="none" w="sm" len="sm"/>
            <a:tailEnd type="none" w="sm" len="sm"/>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131315"/>
                </a:solidFill>
                <a:latin typeface="Arial"/>
                <a:ea typeface="Arial"/>
                <a:cs typeface="Arial"/>
                <a:sym typeface="Arial"/>
              </a:rPr>
              <a:t>PDF</a:t>
            </a:r>
            <a:endParaRPr sz="1200" b="0" i="0" u="none" strike="noStrike" cap="none">
              <a:solidFill>
                <a:srgbClr val="131315"/>
              </a:solidFill>
              <a:latin typeface="Arial"/>
              <a:ea typeface="Arial"/>
              <a:cs typeface="Arial"/>
              <a:sym typeface="Arial"/>
            </a:endParaRPr>
          </a:p>
        </p:txBody>
      </p:sp>
      <p:cxnSp>
        <p:nvCxnSpPr>
          <p:cNvPr id="319" name="Google Shape;319;p41"/>
          <p:cNvCxnSpPr/>
          <p:nvPr/>
        </p:nvCxnSpPr>
        <p:spPr>
          <a:xfrm rot="10800000">
            <a:off x="5240430" y="1158063"/>
            <a:ext cx="396000" cy="0"/>
          </a:xfrm>
          <a:prstGeom prst="straightConnector1">
            <a:avLst/>
          </a:prstGeom>
          <a:noFill/>
          <a:ln w="38100" cap="flat" cmpd="sng">
            <a:solidFill>
              <a:schemeClr val="dk1"/>
            </a:solidFill>
            <a:prstDash val="solid"/>
            <a:round/>
            <a:headEnd type="stealth" w="med" len="med"/>
            <a:tailEnd type="none" w="sm" len="sm"/>
          </a:ln>
        </p:spPr>
      </p:cxnSp>
      <p:cxnSp>
        <p:nvCxnSpPr>
          <p:cNvPr id="320" name="Google Shape;320;p41"/>
          <p:cNvCxnSpPr/>
          <p:nvPr/>
        </p:nvCxnSpPr>
        <p:spPr>
          <a:xfrm rot="10800000">
            <a:off x="7584443" y="1051806"/>
            <a:ext cx="576000" cy="0"/>
          </a:xfrm>
          <a:prstGeom prst="straightConnector1">
            <a:avLst/>
          </a:prstGeom>
          <a:noFill/>
          <a:ln w="38100" cap="flat" cmpd="sng">
            <a:solidFill>
              <a:schemeClr val="dk1"/>
            </a:solidFill>
            <a:prstDash val="solid"/>
            <a:round/>
            <a:headEnd type="stealth" w="med" len="med"/>
            <a:tailEnd type="none" w="sm" len="sm"/>
          </a:ln>
        </p:spPr>
      </p:cxnSp>
      <p:sp>
        <p:nvSpPr>
          <p:cNvPr id="321" name="Google Shape;321;p41"/>
          <p:cNvSpPr/>
          <p:nvPr/>
        </p:nvSpPr>
        <p:spPr>
          <a:xfrm>
            <a:off x="114300" y="4080082"/>
            <a:ext cx="1409700" cy="390774"/>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dirty="0">
                <a:solidFill>
                  <a:srgbClr val="141415"/>
                </a:solidFill>
              </a:rPr>
              <a:t>W</a:t>
            </a:r>
            <a:r>
              <a:rPr lang="en-US" sz="1200" b="0" i="0" u="none" strike="noStrike" cap="none" dirty="0">
                <a:solidFill>
                  <a:srgbClr val="141415"/>
                </a:solidFill>
                <a:latin typeface="Arial"/>
                <a:ea typeface="Arial"/>
                <a:cs typeface="Arial"/>
                <a:sym typeface="Arial"/>
              </a:rPr>
              <a:t>ith page numbers</a:t>
            </a:r>
            <a:endParaRPr sz="1200" b="0" i="0" u="none" strike="noStrike" cap="none" dirty="0">
              <a:solidFill>
                <a:srgbClr val="000000"/>
              </a:solidFill>
              <a:latin typeface="Arial"/>
              <a:ea typeface="Arial"/>
              <a:cs typeface="Arial"/>
              <a:sym typeface="Arial"/>
            </a:endParaRPr>
          </a:p>
        </p:txBody>
      </p:sp>
      <p:sp>
        <p:nvSpPr>
          <p:cNvPr id="322" name="Google Shape;322;p41"/>
          <p:cNvSpPr/>
          <p:nvPr/>
        </p:nvSpPr>
        <p:spPr>
          <a:xfrm>
            <a:off x="4796910" y="5059680"/>
            <a:ext cx="125037" cy="1109961"/>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3" name="Google Shape;323;p41"/>
          <p:cNvSpPr txBox="1"/>
          <p:nvPr/>
        </p:nvSpPr>
        <p:spPr>
          <a:xfrm>
            <a:off x="4995647" y="2510178"/>
            <a:ext cx="576000" cy="332676"/>
          </a:xfrm>
          <a:prstGeom prst="rect">
            <a:avLst/>
          </a:prstGeom>
          <a:noFill/>
          <a:ln w="25400" cap="flat" cmpd="sng">
            <a:solidFill>
              <a:srgbClr val="000000"/>
            </a:solidFill>
            <a:prstDash val="solid"/>
            <a:round/>
            <a:headEnd type="none" w="sm" len="sm"/>
            <a:tailEnd type="none" w="sm" len="sm"/>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131315"/>
                </a:solidFill>
                <a:latin typeface="Arial"/>
                <a:ea typeface="Arial"/>
                <a:cs typeface="Arial"/>
                <a:sym typeface="Arial"/>
              </a:rPr>
              <a:t>XML</a:t>
            </a:r>
            <a:endParaRPr sz="1200" b="0" i="0" u="none" strike="noStrike" cap="none">
              <a:solidFill>
                <a:srgbClr val="131315"/>
              </a:solidFill>
              <a:latin typeface="Arial"/>
              <a:ea typeface="Arial"/>
              <a:cs typeface="Arial"/>
              <a:sym typeface="Arial"/>
            </a:endParaRPr>
          </a:p>
        </p:txBody>
      </p:sp>
      <p:sp>
        <p:nvSpPr>
          <p:cNvPr id="324" name="Google Shape;324;p41"/>
          <p:cNvSpPr/>
          <p:nvPr/>
        </p:nvSpPr>
        <p:spPr>
          <a:xfrm>
            <a:off x="4778967" y="1554303"/>
            <a:ext cx="155719" cy="2301414"/>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325" name="Google Shape;325;p41"/>
          <p:cNvCxnSpPr/>
          <p:nvPr/>
        </p:nvCxnSpPr>
        <p:spPr>
          <a:xfrm rot="10800000">
            <a:off x="5247640" y="1158063"/>
            <a:ext cx="0" cy="1249857"/>
          </a:xfrm>
          <a:prstGeom prst="straightConnector1">
            <a:avLst/>
          </a:prstGeom>
          <a:noFill/>
          <a:ln w="28575" cap="flat" cmpd="sng">
            <a:solidFill>
              <a:schemeClr val="dk1"/>
            </a:solidFill>
            <a:prstDash val="solid"/>
            <a:round/>
            <a:headEnd type="none" w="sm" len="sm"/>
            <a:tailEnd type="none" w="sm" len="sm"/>
          </a:ln>
        </p:spPr>
      </p:cxnSp>
      <p:cxnSp>
        <p:nvCxnSpPr>
          <p:cNvPr id="326" name="Google Shape;326;p41"/>
          <p:cNvCxnSpPr/>
          <p:nvPr/>
        </p:nvCxnSpPr>
        <p:spPr>
          <a:xfrm rot="10800000">
            <a:off x="7613700" y="2897620"/>
            <a:ext cx="397937" cy="0"/>
          </a:xfrm>
          <a:prstGeom prst="straightConnector1">
            <a:avLst/>
          </a:prstGeom>
          <a:noFill/>
          <a:ln w="38100" cap="flat" cmpd="sng">
            <a:solidFill>
              <a:schemeClr val="dk1"/>
            </a:solidFill>
            <a:prstDash val="solid"/>
            <a:round/>
            <a:headEnd type="stealth" w="med" len="med"/>
            <a:tailEnd type="none" w="sm" len="sm"/>
          </a:ln>
        </p:spPr>
      </p:cxnSp>
      <p:cxnSp>
        <p:nvCxnSpPr>
          <p:cNvPr id="327" name="Google Shape;327;p41"/>
          <p:cNvCxnSpPr/>
          <p:nvPr/>
        </p:nvCxnSpPr>
        <p:spPr>
          <a:xfrm rot="10800000">
            <a:off x="7613700" y="2577580"/>
            <a:ext cx="397937" cy="0"/>
          </a:xfrm>
          <a:prstGeom prst="straightConnector1">
            <a:avLst/>
          </a:prstGeom>
          <a:noFill/>
          <a:ln w="38100" cap="flat" cmpd="sng">
            <a:solidFill>
              <a:schemeClr val="dk1"/>
            </a:solidFill>
            <a:prstDash val="solid"/>
            <a:round/>
            <a:headEnd type="stealth" w="med" len="med"/>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8"/>
          <p:cNvSpPr/>
          <p:nvPr/>
        </p:nvSpPr>
        <p:spPr>
          <a:xfrm>
            <a:off x="215900" y="1906610"/>
            <a:ext cx="1923046"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a:solidFill>
                  <a:srgbClr val="141415"/>
                </a:solidFill>
                <a:latin typeface="Arial"/>
                <a:ea typeface="Arial"/>
                <a:cs typeface="Arial"/>
                <a:sym typeface="Arial"/>
              </a:rPr>
              <a:t>HTML/XHTML/</a:t>
            </a:r>
            <a:r>
              <a:rPr lang="en-US" sz="1200" b="0" i="0" u="none" strike="noStrike" cap="none" dirty="0" err="1">
                <a:solidFill>
                  <a:srgbClr val="141415"/>
                </a:solidFill>
                <a:latin typeface="Arial"/>
                <a:ea typeface="Arial"/>
                <a:cs typeface="Arial"/>
                <a:sym typeface="Arial"/>
              </a:rPr>
              <a:t>HTML5</a:t>
            </a:r>
            <a:r>
              <a:rPr lang="en-US" sz="1200" b="0" i="0" u="none" strike="noStrike" cap="none" dirty="0">
                <a:solidFill>
                  <a:srgbClr val="141415"/>
                </a:solidFill>
                <a:latin typeface="Arial"/>
                <a:ea typeface="Arial"/>
                <a:cs typeface="Arial"/>
                <a:sym typeface="Arial"/>
              </a:rPr>
              <a:t> </a:t>
            </a:r>
            <a:r>
              <a:rPr lang="en-US" sz="1200" dirty="0">
                <a:solidFill>
                  <a:srgbClr val="141415"/>
                </a:solidFill>
              </a:rPr>
              <a:t>s</a:t>
            </a:r>
            <a:r>
              <a:rPr lang="en-US" sz="1200" b="0" i="0" u="none" strike="noStrike" cap="none" dirty="0">
                <a:solidFill>
                  <a:srgbClr val="141415"/>
                </a:solidFill>
                <a:latin typeface="Arial"/>
                <a:ea typeface="Arial"/>
                <a:cs typeface="Arial"/>
                <a:sym typeface="Arial"/>
              </a:rPr>
              <a:t>ource files</a:t>
            </a:r>
            <a:endParaRPr sz="1200" b="0" i="0" u="none" strike="noStrike" cap="none" dirty="0">
              <a:solidFill>
                <a:srgbClr val="000000"/>
              </a:solidFill>
              <a:latin typeface="Arial"/>
              <a:ea typeface="Arial"/>
              <a:cs typeface="Arial"/>
              <a:sym typeface="Arial"/>
            </a:endParaRPr>
          </a:p>
        </p:txBody>
      </p:sp>
      <p:cxnSp>
        <p:nvCxnSpPr>
          <p:cNvPr id="334" name="Google Shape;334;p8"/>
          <p:cNvCxnSpPr/>
          <p:nvPr/>
        </p:nvCxnSpPr>
        <p:spPr>
          <a:xfrm flipH="1">
            <a:off x="1006727" y="1171163"/>
            <a:ext cx="2082162" cy="583047"/>
          </a:xfrm>
          <a:prstGeom prst="straightConnector1">
            <a:avLst/>
          </a:prstGeom>
          <a:noFill/>
          <a:ln w="38100" cap="flat" cmpd="sng">
            <a:solidFill>
              <a:schemeClr val="dk1"/>
            </a:solidFill>
            <a:prstDash val="solid"/>
            <a:round/>
            <a:headEnd type="stealth" w="med" len="med"/>
            <a:tailEnd type="none" w="sm" len="sm"/>
          </a:ln>
        </p:spPr>
      </p:cxnSp>
      <p:cxnSp>
        <p:nvCxnSpPr>
          <p:cNvPr id="335" name="Google Shape;335;p8"/>
          <p:cNvCxnSpPr/>
          <p:nvPr/>
        </p:nvCxnSpPr>
        <p:spPr>
          <a:xfrm rot="10800000">
            <a:off x="1022128" y="2683026"/>
            <a:ext cx="2082803" cy="343730"/>
          </a:xfrm>
          <a:prstGeom prst="straightConnector1">
            <a:avLst/>
          </a:prstGeom>
          <a:noFill/>
          <a:ln w="38100" cap="flat" cmpd="sng">
            <a:solidFill>
              <a:schemeClr val="dk1"/>
            </a:solidFill>
            <a:prstDash val="solid"/>
            <a:round/>
            <a:headEnd type="stealth" w="med" len="med"/>
            <a:tailEnd type="none" w="sm" len="sm"/>
          </a:ln>
        </p:spPr>
      </p:cxnSp>
      <p:cxnSp>
        <p:nvCxnSpPr>
          <p:cNvPr id="336" name="Google Shape;336;p8"/>
          <p:cNvCxnSpPr/>
          <p:nvPr/>
        </p:nvCxnSpPr>
        <p:spPr>
          <a:xfrm rot="10800000">
            <a:off x="5374398" y="1083618"/>
            <a:ext cx="663761" cy="5096"/>
          </a:xfrm>
          <a:prstGeom prst="straightConnector1">
            <a:avLst/>
          </a:prstGeom>
          <a:noFill/>
          <a:ln w="38100" cap="flat" cmpd="sng">
            <a:solidFill>
              <a:schemeClr val="dk1"/>
            </a:solidFill>
            <a:prstDash val="solid"/>
            <a:round/>
            <a:headEnd type="stealth" w="med" len="med"/>
            <a:tailEnd type="none" w="sm" len="sm"/>
          </a:ln>
        </p:spPr>
      </p:cxnSp>
      <p:cxnSp>
        <p:nvCxnSpPr>
          <p:cNvPr id="337" name="Google Shape;337;p8"/>
          <p:cNvCxnSpPr/>
          <p:nvPr/>
        </p:nvCxnSpPr>
        <p:spPr>
          <a:xfrm flipH="1">
            <a:off x="5427826" y="2546546"/>
            <a:ext cx="2532564" cy="423731"/>
          </a:xfrm>
          <a:prstGeom prst="straightConnector1">
            <a:avLst/>
          </a:prstGeom>
          <a:noFill/>
          <a:ln w="38100" cap="flat" cmpd="sng">
            <a:solidFill>
              <a:schemeClr val="dk1"/>
            </a:solidFill>
            <a:prstDash val="solid"/>
            <a:round/>
            <a:headEnd type="stealth" w="med" len="med"/>
            <a:tailEnd type="none" w="sm" len="sm"/>
          </a:ln>
        </p:spPr>
      </p:cxnSp>
      <p:cxnSp>
        <p:nvCxnSpPr>
          <p:cNvPr id="338" name="Google Shape;338;p8"/>
          <p:cNvCxnSpPr/>
          <p:nvPr/>
        </p:nvCxnSpPr>
        <p:spPr>
          <a:xfrm rot="10800000">
            <a:off x="7927140" y="1022936"/>
            <a:ext cx="900000" cy="1008000"/>
          </a:xfrm>
          <a:prstGeom prst="straightConnector1">
            <a:avLst/>
          </a:prstGeom>
          <a:noFill/>
          <a:ln w="38100" cap="flat" cmpd="sng">
            <a:solidFill>
              <a:schemeClr val="dk1"/>
            </a:solidFill>
            <a:prstDash val="solid"/>
            <a:round/>
            <a:headEnd type="stealth" w="med" len="med"/>
            <a:tailEnd type="none" w="sm" len="sm"/>
          </a:ln>
        </p:spPr>
      </p:cxnSp>
      <p:sp>
        <p:nvSpPr>
          <p:cNvPr id="339" name="Google Shape;339;p8"/>
          <p:cNvSpPr/>
          <p:nvPr/>
        </p:nvSpPr>
        <p:spPr>
          <a:xfrm>
            <a:off x="93628" y="92826"/>
            <a:ext cx="6505292"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HTML/XHTML/</a:t>
            </a:r>
            <a:r>
              <a:rPr lang="en-US" sz="3200" b="0" i="0" u="none" strike="noStrike" cap="none" dirty="0" err="1">
                <a:solidFill>
                  <a:schemeClr val="dk1"/>
                </a:solidFill>
                <a:latin typeface="Gill Sans"/>
                <a:ea typeface="Gill Sans"/>
                <a:cs typeface="Gill Sans"/>
                <a:sym typeface="Gill Sans"/>
              </a:rPr>
              <a:t>HTML5</a:t>
            </a:r>
            <a:r>
              <a:rPr lang="en-US" sz="3200" b="0" i="0" u="none" strike="noStrike" cap="none" dirty="0">
                <a:solidFill>
                  <a:schemeClr val="dk1"/>
                </a:solidFill>
                <a:latin typeface="Gill Sans"/>
                <a:ea typeface="Gill Sans"/>
                <a:cs typeface="Gill Sans"/>
                <a:sym typeface="Gill Sans"/>
              </a:rPr>
              <a:t> source files</a:t>
            </a:r>
            <a:endParaRPr sz="1400" b="0" i="0" u="none" strike="noStrike" cap="none" dirty="0">
              <a:solidFill>
                <a:srgbClr val="000000"/>
              </a:solidFill>
              <a:latin typeface="Arial"/>
              <a:ea typeface="Arial"/>
              <a:cs typeface="Arial"/>
              <a:sym typeface="Arial"/>
            </a:endParaRPr>
          </a:p>
        </p:txBody>
      </p:sp>
      <p:sp>
        <p:nvSpPr>
          <p:cNvPr id="340" name="Google Shape;340;p8"/>
          <p:cNvSpPr/>
          <p:nvPr/>
        </p:nvSpPr>
        <p:spPr>
          <a:xfrm>
            <a:off x="8079876" y="626226"/>
            <a:ext cx="2025446" cy="50612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a:noFill/>
          </a:ln>
        </p:spPr>
        <p:txBody>
          <a:bodyPr spcFirstLastPara="1" wrap="square" lIns="108000" tIns="0" rIns="10800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1" u="none" strike="noStrike" cap="none">
                <a:solidFill>
                  <a:srgbClr val="141415"/>
                </a:solidFill>
                <a:latin typeface="Arial"/>
                <a:ea typeface="Arial"/>
                <a:cs typeface="Arial"/>
                <a:sym typeface="Arial"/>
              </a:rPr>
              <a:t>* = no support available</a:t>
            </a:r>
            <a:endParaRPr sz="1200" b="0" i="0" u="none" strike="noStrike" cap="none">
              <a:solidFill>
                <a:srgbClr val="000000"/>
              </a:solidFill>
              <a:latin typeface="Arial"/>
              <a:ea typeface="Arial"/>
              <a:cs typeface="Arial"/>
              <a:sym typeface="Arial"/>
            </a:endParaRPr>
          </a:p>
        </p:txBody>
      </p:sp>
      <p:graphicFrame>
        <p:nvGraphicFramePr>
          <p:cNvPr id="341" name="Google Shape;341;p8"/>
          <p:cNvGraphicFramePr/>
          <p:nvPr>
            <p:extLst>
              <p:ext uri="{D42A27DB-BD31-4B8C-83A1-F6EECF244321}">
                <p14:modId xmlns:p14="http://schemas.microsoft.com/office/powerpoint/2010/main" val="2995837961"/>
              </p:ext>
            </p:extLst>
          </p:nvPr>
        </p:nvGraphicFramePr>
        <p:xfrm>
          <a:off x="3245206" y="776311"/>
          <a:ext cx="2052000" cy="1770235"/>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63945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unlinked/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unembedded</a:t>
                      </a:r>
                      <a:endParaRPr sz="1600" u="none" strike="noStrike" cap="none" dirty="0">
                        <a:latin typeface="Arial"/>
                        <a:ea typeface="Arial"/>
                        <a:cs typeface="Arial"/>
                        <a:sym typeface="Arial"/>
                      </a:endParaRPr>
                    </a:p>
                  </a:txBody>
                  <a:tcPr marL="0" marR="0" marT="32375" marB="0"/>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HTML editors</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Cindex/Macrex/Sky</a:t>
                      </a:r>
                      <a:endParaRPr/>
                    </a:p>
                  </a:txBody>
                  <a:tcPr marL="0" marR="0" marT="34925"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CMSs</a:t>
                      </a:r>
                      <a:endParaRPr sz="1200" u="none" strike="noStrike" cap="none" dirty="0">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3"/>
                  </a:ext>
                </a:extLst>
              </a:tr>
            </a:tbl>
          </a:graphicData>
        </a:graphic>
      </p:graphicFrame>
      <p:graphicFrame>
        <p:nvGraphicFramePr>
          <p:cNvPr id="342" name="Google Shape;342;p8"/>
          <p:cNvGraphicFramePr/>
          <p:nvPr>
            <p:extLst>
              <p:ext uri="{D42A27DB-BD31-4B8C-83A1-F6EECF244321}">
                <p14:modId xmlns:p14="http://schemas.microsoft.com/office/powerpoint/2010/main" val="1580802843"/>
              </p:ext>
            </p:extLst>
          </p:nvPr>
        </p:nvGraphicFramePr>
        <p:xfrm>
          <a:off x="3238856" y="2597361"/>
          <a:ext cx="2052000" cy="2850235"/>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504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600" u="none" strike="noStrike" cap="none" dirty="0">
                        <a:latin typeface="Arial"/>
                        <a:ea typeface="Arial"/>
                        <a:cs typeface="Arial"/>
                        <a:sym typeface="Arial"/>
                      </a:endParaRPr>
                    </a:p>
                  </a:txBody>
                  <a:tcPr marL="0" marR="0" marT="32375" marB="0"/>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HTMLindexer</a:t>
                      </a:r>
                      <a:endParaRPr sz="1200" u="none" strike="noStrike" cap="none">
                        <a:solidFill>
                          <a:srgbClr val="131315"/>
                        </a:solidFill>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CMSs</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HTML editors</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3"/>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Textract</a:t>
                      </a:r>
                      <a:endParaRPr sz="1200" u="none" strike="noStrike" cap="none">
                        <a:latin typeface="Arial"/>
                        <a:ea typeface="Arial"/>
                        <a:cs typeface="Arial"/>
                        <a:sym typeface="Arial"/>
                      </a:endParaRPr>
                    </a:p>
                  </a:txBody>
                  <a:tcPr marL="0" marR="0" marT="34925" marB="0" anchor="ctr"/>
                </a:tc>
                <a:extLst>
                  <a:ext uri="{0D108BD9-81ED-4DB2-BD59-A6C34878D82A}">
                    <a16:rowId xmlns:a16="http://schemas.microsoft.com/office/drawing/2014/main" val="10004"/>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Excel</a:t>
                      </a:r>
                      <a:endParaRPr sz="1200" u="none" strike="noStrike" cap="none">
                        <a:latin typeface="Arial"/>
                        <a:ea typeface="Arial"/>
                        <a:cs typeface="Arial"/>
                        <a:sym typeface="Arial"/>
                      </a:endParaRPr>
                    </a:p>
                  </a:txBody>
                  <a:tcPr marL="0" marR="0" marT="34925" marB="0" anchor="ctr"/>
                </a:tc>
                <a:extLst>
                  <a:ext uri="{0D108BD9-81ED-4DB2-BD59-A6C34878D82A}">
                    <a16:rowId xmlns:a16="http://schemas.microsoft.com/office/drawing/2014/main" val="10005"/>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Cindex/Macrex/Sky</a:t>
                      </a:r>
                      <a:endParaRPr dirty="0"/>
                    </a:p>
                  </a:txBody>
                  <a:tcPr marL="0" marR="0" marT="34925" marB="0" anchor="ctr"/>
                </a:tc>
                <a:extLst>
                  <a:ext uri="{0D108BD9-81ED-4DB2-BD59-A6C34878D82A}">
                    <a16:rowId xmlns:a16="http://schemas.microsoft.com/office/drawing/2014/main" val="10006"/>
                  </a:ext>
                </a:extLst>
              </a:tr>
            </a:tbl>
          </a:graphicData>
        </a:graphic>
      </p:graphicFrame>
      <p:graphicFrame>
        <p:nvGraphicFramePr>
          <p:cNvPr id="343" name="Google Shape;343;p8"/>
          <p:cNvGraphicFramePr/>
          <p:nvPr/>
        </p:nvGraphicFramePr>
        <p:xfrm>
          <a:off x="6102287" y="753860"/>
          <a:ext cx="1712600" cy="1273925"/>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553925">
                <a:tc>
                  <a:txBody>
                    <a:bodyPr/>
                    <a:lstStyle/>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Activation of index</a:t>
                      </a:r>
                      <a:endParaRPr sz="1250" u="none" strike="noStrike" cap="none"/>
                    </a:p>
                  </a:txBody>
                  <a:tcPr marL="0" marR="0" marT="38100" marB="0" anchor="ctr"/>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141415"/>
                          </a:solidFill>
                          <a:latin typeface="Arial"/>
                          <a:ea typeface="Arial"/>
                          <a:cs typeface="Arial"/>
                          <a:sym typeface="Arial"/>
                        </a:rPr>
                        <a:t>HTMLprep*</a:t>
                      </a:r>
                      <a:endParaRPr sz="1200" b="0" i="0" u="none" strike="noStrike" cap="none">
                        <a:solidFill>
                          <a:srgbClr val="000000"/>
                        </a:solidFill>
                        <a:latin typeface="Arial"/>
                        <a:ea typeface="Arial"/>
                        <a:cs typeface="Arial"/>
                        <a:sym typeface="Arial"/>
                      </a:endParaRPr>
                    </a:p>
                  </a:txBody>
                  <a:tcPr marL="0" marR="0" marT="30475" marB="0" anchor="ctr"/>
                </a:tc>
                <a:extLst>
                  <a:ext uri="{0D108BD9-81ED-4DB2-BD59-A6C34878D82A}">
                    <a16:rowId xmlns:a16="http://schemas.microsoft.com/office/drawing/2014/main" val="10001"/>
                  </a:ext>
                </a:extLst>
              </a:tr>
              <a:tr h="3600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Indy macros</a:t>
                      </a:r>
                      <a:endParaRPr/>
                    </a:p>
                  </a:txBody>
                  <a:tcPr marL="0" marR="0" marT="33025" marB="0" anchor="ctr"/>
                </a:tc>
                <a:extLst>
                  <a:ext uri="{0D108BD9-81ED-4DB2-BD59-A6C34878D82A}">
                    <a16:rowId xmlns:a16="http://schemas.microsoft.com/office/drawing/2014/main" val="10002"/>
                  </a:ext>
                </a:extLst>
              </a:tr>
            </a:tbl>
          </a:graphicData>
        </a:graphic>
      </p:graphicFrame>
      <p:graphicFrame>
        <p:nvGraphicFramePr>
          <p:cNvPr id="344" name="Google Shape;344;p8"/>
          <p:cNvGraphicFramePr/>
          <p:nvPr>
            <p:extLst>
              <p:ext uri="{D42A27DB-BD31-4B8C-83A1-F6EECF244321}">
                <p14:modId xmlns:p14="http://schemas.microsoft.com/office/powerpoint/2010/main" val="1058364853"/>
              </p:ext>
            </p:extLst>
          </p:nvPr>
        </p:nvGraphicFramePr>
        <p:xfrm>
          <a:off x="8063251" y="2167145"/>
          <a:ext cx="1706875" cy="1528525"/>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788125">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dirty="0">
                          <a:solidFill>
                            <a:srgbClr val="FDFFFF"/>
                          </a:solidFill>
                        </a:rPr>
                        <a:t>Output</a:t>
                      </a:r>
                      <a:endParaRPr sz="1250" u="none" strike="noStrike" cap="none" dirty="0"/>
                    </a:p>
                    <a:p>
                      <a:pPr marL="0" marR="0" lvl="0" indent="0" algn="ctr" rtl="0">
                        <a:lnSpc>
                          <a:spcPct val="100000"/>
                        </a:lnSpc>
                        <a:spcBef>
                          <a:spcPts val="0"/>
                        </a:spcBef>
                        <a:spcAft>
                          <a:spcPts val="0"/>
                        </a:spcAft>
                        <a:buClr>
                          <a:srgbClr val="000000"/>
                        </a:buClr>
                        <a:buSzPts val="1250"/>
                        <a:buFont typeface="Arial"/>
                        <a:buNone/>
                      </a:pPr>
                      <a:endParaRPr sz="1700" b="1" u="none" strike="noStrike" cap="none" dirty="0">
                        <a:solidFill>
                          <a:schemeClr val="lt1"/>
                        </a:solidFill>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dirty="0">
                          <a:solidFill>
                            <a:srgbClr val="FDFFFF"/>
                          </a:solidFill>
                        </a:rPr>
                        <a:t>linked</a:t>
                      </a:r>
                      <a:endParaRPr sz="1250" u="none" strike="noStrike" cap="none" dirty="0">
                        <a:latin typeface="Arial"/>
                        <a:ea typeface="Arial"/>
                        <a:cs typeface="Arial"/>
                        <a:sym typeface="Arial"/>
                      </a:endParaRPr>
                    </a:p>
                  </a:txBody>
                  <a:tcPr marL="0" marR="0" marT="25400" marB="0"/>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EPUB</a:t>
                      </a:r>
                      <a:endParaRPr sz="1200" u="none" strike="noStrike" cap="none">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XML/XHTML/</a:t>
                      </a:r>
                      <a:r>
                        <a:rPr lang="en-US" sz="1200" u="none" strike="noStrike" cap="none" dirty="0" err="1">
                          <a:solidFill>
                            <a:srgbClr val="131315"/>
                          </a:solidFill>
                        </a:rPr>
                        <a:t>HTML5</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2"/>
                  </a:ext>
                </a:extLst>
              </a:tr>
            </a:tbl>
          </a:graphicData>
        </a:graphic>
      </p:graphicFrame>
      <p:sp>
        <p:nvSpPr>
          <p:cNvPr id="345" name="Google Shape;345;p8"/>
          <p:cNvSpPr/>
          <p:nvPr/>
        </p:nvSpPr>
        <p:spPr>
          <a:xfrm>
            <a:off x="262653" y="5498874"/>
            <a:ext cx="3777327"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400" b="0" i="0" u="none" strike="noStrike" cap="none">
                <a:solidFill>
                  <a:schemeClr val="dk1"/>
                </a:solidFill>
                <a:latin typeface="Gill Sans"/>
                <a:ea typeface="Gill Sans"/>
                <a:cs typeface="Gill Sans"/>
                <a:sym typeface="Gill Sans"/>
              </a:rPr>
              <a:t>Example: WordPress website</a:t>
            </a:r>
            <a:endParaRPr sz="1100" b="0" i="0" u="none" strike="noStrike" cap="none">
              <a:solidFill>
                <a:srgbClr val="000000"/>
              </a:solidFill>
              <a:latin typeface="Arial"/>
              <a:ea typeface="Arial"/>
              <a:cs typeface="Arial"/>
              <a:sym typeface="Arial"/>
            </a:endParaRPr>
          </a:p>
        </p:txBody>
      </p:sp>
      <p:graphicFrame>
        <p:nvGraphicFramePr>
          <p:cNvPr id="346" name="Google Shape;346;p8"/>
          <p:cNvGraphicFramePr/>
          <p:nvPr>
            <p:extLst>
              <p:ext uri="{D42A27DB-BD31-4B8C-83A1-F6EECF244321}">
                <p14:modId xmlns:p14="http://schemas.microsoft.com/office/powerpoint/2010/main" val="3707771003"/>
              </p:ext>
            </p:extLst>
          </p:nvPr>
        </p:nvGraphicFramePr>
        <p:xfrm>
          <a:off x="251173" y="6130224"/>
          <a:ext cx="2052000" cy="1116000"/>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54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WordPress</a:t>
                      </a:r>
                      <a:endParaRPr dirty="0"/>
                    </a:p>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latin typeface="Arial"/>
                          <a:ea typeface="Arial"/>
                          <a:cs typeface="Arial"/>
                          <a:sym typeface="Arial"/>
                        </a:rPr>
                        <a:t>(XHTML/</a:t>
                      </a:r>
                      <a:r>
                        <a:rPr lang="en-US" sz="1250" b="1" u="none" strike="noStrike" cap="none" dirty="0" err="1">
                          <a:solidFill>
                            <a:srgbClr val="FDFFFF"/>
                          </a:solidFill>
                          <a:latin typeface="Arial"/>
                          <a:ea typeface="Arial"/>
                          <a:cs typeface="Arial"/>
                          <a:sym typeface="Arial"/>
                        </a:rPr>
                        <a:t>HTML5</a:t>
                      </a:r>
                      <a:r>
                        <a:rPr lang="en-US" sz="1250" b="1" u="none" strike="noStrike" cap="none" dirty="0">
                          <a:solidFill>
                            <a:srgbClr val="FDFFFF"/>
                          </a:solidFill>
                          <a:latin typeface="Arial"/>
                          <a:ea typeface="Arial"/>
                          <a:cs typeface="Arial"/>
                          <a:sym typeface="Arial"/>
                        </a:rPr>
                        <a:t>)</a:t>
                      </a:r>
                      <a:endParaRPr sz="1600" u="none" strike="noStrike" cap="none" dirty="0">
                        <a:latin typeface="Arial"/>
                        <a:ea typeface="Arial"/>
                        <a:cs typeface="Arial"/>
                        <a:sym typeface="Arial"/>
                      </a:endParaRPr>
                    </a:p>
                  </a:txBody>
                  <a:tcPr marL="0" marR="0" marT="32375" marB="0" anchor="ctr"/>
                </a:tc>
                <a:extLst>
                  <a:ext uri="{0D108BD9-81ED-4DB2-BD59-A6C34878D82A}">
                    <a16:rowId xmlns:a16="http://schemas.microsoft.com/office/drawing/2014/main" val="10000"/>
                  </a:ext>
                </a:extLst>
              </a:tr>
              <a:tr h="576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Assign tags to posts, pages</a:t>
                      </a:r>
                      <a:endParaRPr dirty="0"/>
                    </a:p>
                  </a:txBody>
                  <a:tcPr marL="0" marR="0" marT="34925" marB="0" anchor="ctr"/>
                </a:tc>
                <a:extLst>
                  <a:ext uri="{0D108BD9-81ED-4DB2-BD59-A6C34878D82A}">
                    <a16:rowId xmlns:a16="http://schemas.microsoft.com/office/drawing/2014/main" val="10001"/>
                  </a:ext>
                </a:extLst>
              </a:tr>
            </a:tbl>
          </a:graphicData>
        </a:graphic>
      </p:graphicFrame>
      <p:sp>
        <p:nvSpPr>
          <p:cNvPr id="347" name="Google Shape;347;p8"/>
          <p:cNvSpPr/>
          <p:nvPr/>
        </p:nvSpPr>
        <p:spPr>
          <a:xfrm>
            <a:off x="153404" y="3495974"/>
            <a:ext cx="5040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141415"/>
                </a:solidFill>
                <a:latin typeface="Arial"/>
                <a:ea typeface="Arial"/>
                <a:cs typeface="Arial"/>
                <a:sym typeface="Arial"/>
              </a:rPr>
              <a:t>HTML</a:t>
            </a:r>
            <a:endParaRPr sz="1200" b="0" i="0" u="none" strike="noStrike" cap="none">
              <a:solidFill>
                <a:srgbClr val="000000"/>
              </a:solidFill>
              <a:latin typeface="Arial"/>
              <a:ea typeface="Arial"/>
              <a:cs typeface="Arial"/>
              <a:sym typeface="Arial"/>
            </a:endParaRPr>
          </a:p>
        </p:txBody>
      </p:sp>
      <p:graphicFrame>
        <p:nvGraphicFramePr>
          <p:cNvPr id="348" name="Google Shape;348;p8"/>
          <p:cNvGraphicFramePr/>
          <p:nvPr>
            <p:extLst>
              <p:ext uri="{D42A27DB-BD31-4B8C-83A1-F6EECF244321}">
                <p14:modId xmlns:p14="http://schemas.microsoft.com/office/powerpoint/2010/main" val="2633941988"/>
              </p:ext>
            </p:extLst>
          </p:nvPr>
        </p:nvGraphicFramePr>
        <p:xfrm>
          <a:off x="2956255" y="6124513"/>
          <a:ext cx="2052000" cy="972000"/>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396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a:solidFill>
                            <a:srgbClr val="FDFFFF"/>
                          </a:solidFill>
                        </a:rPr>
                        <a:t>Excel</a:t>
                      </a:r>
                      <a:endParaRPr sz="1600" u="none" strike="noStrike" cap="none">
                        <a:latin typeface="Arial"/>
                        <a:ea typeface="Arial"/>
                        <a:cs typeface="Arial"/>
                        <a:sym typeface="Arial"/>
                      </a:endParaRPr>
                    </a:p>
                  </a:txBody>
                  <a:tcPr marL="0" marR="0" marT="32375" marB="0" anchor="ctr"/>
                </a:tc>
                <a:extLst>
                  <a:ext uri="{0D108BD9-81ED-4DB2-BD59-A6C34878D82A}">
                    <a16:rowId xmlns:a16="http://schemas.microsoft.com/office/drawing/2014/main" val="10000"/>
                  </a:ext>
                </a:extLst>
              </a:tr>
              <a:tr h="576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Prepare tag list</a:t>
                      </a:r>
                      <a:endParaRPr dirty="0"/>
                    </a:p>
                  </a:txBody>
                  <a:tcPr marL="0" marR="0" marT="34925" marB="0" anchor="ctr"/>
                </a:tc>
                <a:extLst>
                  <a:ext uri="{0D108BD9-81ED-4DB2-BD59-A6C34878D82A}">
                    <a16:rowId xmlns:a16="http://schemas.microsoft.com/office/drawing/2014/main" val="10001"/>
                  </a:ext>
                </a:extLst>
              </a:tr>
            </a:tbl>
          </a:graphicData>
        </a:graphic>
      </p:graphicFrame>
      <p:graphicFrame>
        <p:nvGraphicFramePr>
          <p:cNvPr id="349" name="Google Shape;349;p8"/>
          <p:cNvGraphicFramePr/>
          <p:nvPr>
            <p:extLst>
              <p:ext uri="{D42A27DB-BD31-4B8C-83A1-F6EECF244321}">
                <p14:modId xmlns:p14="http://schemas.microsoft.com/office/powerpoint/2010/main" val="2499190354"/>
              </p:ext>
            </p:extLst>
          </p:nvPr>
        </p:nvGraphicFramePr>
        <p:xfrm>
          <a:off x="5538337" y="6124513"/>
          <a:ext cx="2052000" cy="1080000"/>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504000">
                <a:tc>
                  <a:txBody>
                    <a:bodyPr/>
                    <a:lstStyle/>
                    <a:p>
                      <a:pPr marL="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   Cindex/</a:t>
                      </a:r>
                      <a:r>
                        <a:rPr lang="en-US" sz="1250" b="1" i="0" u="none" strike="noStrike" cap="none" dirty="0">
                          <a:solidFill>
                            <a:srgbClr val="FDFFFF"/>
                          </a:solidFill>
                          <a:latin typeface="Arial"/>
                          <a:ea typeface="Arial"/>
                          <a:cs typeface="Arial"/>
                          <a:sym typeface="Arial"/>
                        </a:rPr>
                        <a:t>Macrex</a:t>
                      </a:r>
                      <a:r>
                        <a:rPr lang="en-US" sz="1250" b="1" u="none" strike="noStrike" cap="none" dirty="0">
                          <a:solidFill>
                            <a:srgbClr val="FDFFFF"/>
                          </a:solidFill>
                        </a:rPr>
                        <a:t>/Sky</a:t>
                      </a:r>
                      <a:endParaRPr sz="1600" u="none" strike="noStrike" cap="none" dirty="0">
                        <a:latin typeface="Arial"/>
                        <a:ea typeface="Arial"/>
                        <a:cs typeface="Arial"/>
                        <a:sym typeface="Arial"/>
                      </a:endParaRPr>
                    </a:p>
                  </a:txBody>
                  <a:tcPr marL="0" marR="0" marT="32375" marB="0" anchor="ctr"/>
                </a:tc>
                <a:extLst>
                  <a:ext uri="{0D108BD9-81ED-4DB2-BD59-A6C34878D82A}">
                    <a16:rowId xmlns:a16="http://schemas.microsoft.com/office/drawing/2014/main" val="10000"/>
                  </a:ext>
                </a:extLst>
              </a:tr>
              <a:tr h="576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Final preparation and output </a:t>
                      </a:r>
                      <a:br>
                        <a:rPr lang="en-US" sz="1200" u="none" strike="noStrike" cap="none" dirty="0">
                          <a:solidFill>
                            <a:srgbClr val="131315"/>
                          </a:solidFill>
                        </a:rPr>
                      </a:br>
                      <a:r>
                        <a:rPr lang="en-US" sz="1200" u="none" strike="noStrike" cap="none" dirty="0">
                          <a:solidFill>
                            <a:srgbClr val="131315"/>
                          </a:solidFill>
                        </a:rPr>
                        <a:t>of index</a:t>
                      </a:r>
                      <a:endParaRPr dirty="0"/>
                    </a:p>
                  </a:txBody>
                  <a:tcPr marL="0" marR="0" marT="34925" marB="0" anchor="ctr"/>
                </a:tc>
                <a:extLst>
                  <a:ext uri="{0D108BD9-81ED-4DB2-BD59-A6C34878D82A}">
                    <a16:rowId xmlns:a16="http://schemas.microsoft.com/office/drawing/2014/main" val="10001"/>
                  </a:ext>
                </a:extLst>
              </a:tr>
            </a:tbl>
          </a:graphicData>
        </a:graphic>
      </p:graphicFrame>
      <p:graphicFrame>
        <p:nvGraphicFramePr>
          <p:cNvPr id="350" name="Google Shape;350;p8"/>
          <p:cNvGraphicFramePr/>
          <p:nvPr>
            <p:extLst>
              <p:ext uri="{D42A27DB-BD31-4B8C-83A1-F6EECF244321}">
                <p14:modId xmlns:p14="http://schemas.microsoft.com/office/powerpoint/2010/main" val="1166989914"/>
              </p:ext>
            </p:extLst>
          </p:nvPr>
        </p:nvGraphicFramePr>
        <p:xfrm>
          <a:off x="8149141" y="6110137"/>
          <a:ext cx="1706875" cy="1158325"/>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788125">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ctr" rtl="0">
                        <a:lnSpc>
                          <a:spcPct val="100000"/>
                        </a:lnSpc>
                        <a:spcBef>
                          <a:spcPts val="0"/>
                        </a:spcBef>
                        <a:spcAft>
                          <a:spcPts val="0"/>
                        </a:spcAft>
                        <a:buClr>
                          <a:srgbClr val="000000"/>
                        </a:buClr>
                        <a:buSzPts val="1250"/>
                        <a:buFont typeface="Arial"/>
                        <a:buNone/>
                      </a:pPr>
                      <a:endParaRPr sz="1700" b="1" u="none" strike="noStrike" cap="none">
                        <a:solidFill>
                          <a:schemeClr val="lt1"/>
                        </a:solidFill>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5400" marB="0"/>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XHTML/</a:t>
                      </a:r>
                      <a:r>
                        <a:rPr lang="en-US" sz="1200" u="none" strike="noStrike" cap="none" dirty="0" err="1">
                          <a:solidFill>
                            <a:srgbClr val="131315"/>
                          </a:solidFill>
                        </a:rPr>
                        <a:t>HTML5</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bl>
          </a:graphicData>
        </a:graphic>
      </p:graphicFrame>
      <p:cxnSp>
        <p:nvCxnSpPr>
          <p:cNvPr id="351" name="Google Shape;351;p8"/>
          <p:cNvCxnSpPr/>
          <p:nvPr/>
        </p:nvCxnSpPr>
        <p:spPr>
          <a:xfrm>
            <a:off x="2394065" y="6344512"/>
            <a:ext cx="432000" cy="0"/>
          </a:xfrm>
          <a:prstGeom prst="straightConnector1">
            <a:avLst/>
          </a:prstGeom>
          <a:noFill/>
          <a:ln w="28575" cap="flat" cmpd="sng">
            <a:solidFill>
              <a:schemeClr val="dk1"/>
            </a:solidFill>
            <a:prstDash val="solid"/>
            <a:round/>
            <a:headEnd type="none" w="sm" len="sm"/>
            <a:tailEnd type="triangle" w="med" len="med"/>
          </a:ln>
        </p:spPr>
      </p:cxnSp>
      <p:cxnSp>
        <p:nvCxnSpPr>
          <p:cNvPr id="352" name="Google Shape;352;p8"/>
          <p:cNvCxnSpPr/>
          <p:nvPr/>
        </p:nvCxnSpPr>
        <p:spPr>
          <a:xfrm>
            <a:off x="5073537" y="6347287"/>
            <a:ext cx="432000" cy="0"/>
          </a:xfrm>
          <a:prstGeom prst="straightConnector1">
            <a:avLst/>
          </a:prstGeom>
          <a:noFill/>
          <a:ln w="28575" cap="flat" cmpd="sng">
            <a:solidFill>
              <a:schemeClr val="dk1"/>
            </a:solidFill>
            <a:prstDash val="solid"/>
            <a:round/>
            <a:headEnd type="none" w="sm" len="sm"/>
            <a:tailEnd type="triangle" w="med" len="med"/>
          </a:ln>
        </p:spPr>
      </p:cxnSp>
      <p:cxnSp>
        <p:nvCxnSpPr>
          <p:cNvPr id="353" name="Google Shape;353;p8"/>
          <p:cNvCxnSpPr/>
          <p:nvPr/>
        </p:nvCxnSpPr>
        <p:spPr>
          <a:xfrm>
            <a:off x="7669887" y="6383312"/>
            <a:ext cx="432000" cy="0"/>
          </a:xfrm>
          <a:prstGeom prst="straightConnector1">
            <a:avLst/>
          </a:prstGeom>
          <a:noFill/>
          <a:ln w="28575" cap="flat" cmpd="sng">
            <a:solidFill>
              <a:schemeClr val="dk1"/>
            </a:solidFill>
            <a:prstDash val="solid"/>
            <a:round/>
            <a:headEnd type="none" w="sm" len="sm"/>
            <a:tailEnd type="triangle" w="med" len="med"/>
          </a:ln>
        </p:spPr>
      </p:cxnSp>
      <p:sp>
        <p:nvSpPr>
          <p:cNvPr id="354" name="Google Shape;354;p8"/>
          <p:cNvSpPr/>
          <p:nvPr/>
        </p:nvSpPr>
        <p:spPr>
          <a:xfrm>
            <a:off x="2114308" y="3495974"/>
            <a:ext cx="7200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a:solidFill>
                  <a:srgbClr val="141415"/>
                </a:solidFill>
                <a:latin typeface="Arial"/>
                <a:ea typeface="Arial"/>
                <a:cs typeface="Arial"/>
                <a:sym typeface="Arial"/>
              </a:rPr>
              <a:t>XHTML/</a:t>
            </a:r>
          </a:p>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err="1">
                <a:solidFill>
                  <a:srgbClr val="141415"/>
                </a:solidFill>
                <a:latin typeface="Arial"/>
                <a:ea typeface="Arial"/>
                <a:cs typeface="Arial"/>
                <a:sym typeface="Arial"/>
              </a:rPr>
              <a:t>HTML5</a:t>
            </a:r>
            <a:endParaRPr sz="1200" b="0" i="0" u="none" strike="noStrike" cap="none" dirty="0">
              <a:solidFill>
                <a:srgbClr val="000000"/>
              </a:solidFill>
              <a:latin typeface="Arial"/>
              <a:ea typeface="Arial"/>
              <a:cs typeface="Arial"/>
              <a:sym typeface="Arial"/>
            </a:endParaRPr>
          </a:p>
        </p:txBody>
      </p:sp>
      <p:sp>
        <p:nvSpPr>
          <p:cNvPr id="355" name="Google Shape;355;p8"/>
          <p:cNvSpPr/>
          <p:nvPr/>
        </p:nvSpPr>
        <p:spPr>
          <a:xfrm>
            <a:off x="1012294" y="3495974"/>
            <a:ext cx="7920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a:solidFill>
                  <a:srgbClr val="000000"/>
                </a:solidFill>
                <a:latin typeface="Arial"/>
                <a:ea typeface="Arial"/>
                <a:cs typeface="Arial"/>
                <a:sym typeface="Arial"/>
              </a:rPr>
              <a:t>XSLT transforms</a:t>
            </a:r>
            <a:endParaRPr sz="1200" b="0" i="0" u="none" strike="noStrike" cap="none">
              <a:solidFill>
                <a:srgbClr val="000000"/>
              </a:solidFill>
              <a:latin typeface="Arial"/>
              <a:ea typeface="Arial"/>
              <a:cs typeface="Arial"/>
              <a:sym typeface="Arial"/>
            </a:endParaRPr>
          </a:p>
        </p:txBody>
      </p:sp>
      <p:cxnSp>
        <p:nvCxnSpPr>
          <p:cNvPr id="356" name="Google Shape;356;p8"/>
          <p:cNvCxnSpPr/>
          <p:nvPr/>
        </p:nvCxnSpPr>
        <p:spPr>
          <a:xfrm>
            <a:off x="717661" y="3820212"/>
            <a:ext cx="288000" cy="0"/>
          </a:xfrm>
          <a:prstGeom prst="straightConnector1">
            <a:avLst/>
          </a:prstGeom>
          <a:noFill/>
          <a:ln w="28575" cap="flat" cmpd="sng">
            <a:solidFill>
              <a:schemeClr val="dk1"/>
            </a:solidFill>
            <a:prstDash val="solid"/>
            <a:round/>
            <a:headEnd type="none" w="sm" len="sm"/>
            <a:tailEnd type="triangle" w="med" len="med"/>
          </a:ln>
        </p:spPr>
      </p:cxnSp>
      <p:cxnSp>
        <p:nvCxnSpPr>
          <p:cNvPr id="357" name="Google Shape;357;p8"/>
          <p:cNvCxnSpPr/>
          <p:nvPr/>
        </p:nvCxnSpPr>
        <p:spPr>
          <a:xfrm>
            <a:off x="1834323" y="3806362"/>
            <a:ext cx="288000" cy="0"/>
          </a:xfrm>
          <a:prstGeom prst="straightConnector1">
            <a:avLst/>
          </a:prstGeom>
          <a:noFill/>
          <a:ln w="28575" cap="flat" cmpd="sng">
            <a:solidFill>
              <a:schemeClr val="dk1"/>
            </a:solidFill>
            <a:prstDash val="solid"/>
            <a:round/>
            <a:headEnd type="none" w="sm" len="sm"/>
            <a:tailEnd type="triangle" w="med" len="med"/>
          </a:ln>
        </p:spPr>
      </p:cxnSp>
      <p:cxnSp>
        <p:nvCxnSpPr>
          <p:cNvPr id="358" name="Google Shape;358;p8"/>
          <p:cNvCxnSpPr/>
          <p:nvPr/>
        </p:nvCxnSpPr>
        <p:spPr>
          <a:xfrm rot="10800000" flipH="1">
            <a:off x="1022128" y="5083556"/>
            <a:ext cx="1803937" cy="415318"/>
          </a:xfrm>
          <a:prstGeom prst="straightConnector1">
            <a:avLst/>
          </a:prstGeom>
          <a:noFill/>
          <a:ln w="28575" cap="flat" cmpd="sng">
            <a:solidFill>
              <a:schemeClr val="dk1"/>
            </a:solidFill>
            <a:prstDash val="solid"/>
            <a:round/>
            <a:headEnd type="none" w="sm" len="sm"/>
            <a:tailEnd type="none" w="sm" len="sm"/>
          </a:ln>
        </p:spPr>
      </p:cxnSp>
      <p:sp>
        <p:nvSpPr>
          <p:cNvPr id="359" name="Google Shape;359;p8"/>
          <p:cNvSpPr/>
          <p:nvPr/>
        </p:nvSpPr>
        <p:spPr>
          <a:xfrm>
            <a:off x="3024185" y="4760885"/>
            <a:ext cx="130190" cy="612000"/>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0"/>
          <p:cNvSpPr/>
          <p:nvPr/>
        </p:nvSpPr>
        <p:spPr>
          <a:xfrm>
            <a:off x="230187" y="3190780"/>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err="1">
                <a:solidFill>
                  <a:srgbClr val="141415"/>
                </a:solidFill>
                <a:latin typeface="Arial"/>
                <a:ea typeface="Arial"/>
                <a:cs typeface="Arial"/>
                <a:sym typeface="Arial"/>
              </a:rPr>
              <a:t>LaTex</a:t>
            </a:r>
            <a:r>
              <a:rPr lang="en-US" sz="1200" b="0" i="0" u="none" strike="noStrike" cap="none" dirty="0">
                <a:solidFill>
                  <a:srgbClr val="141415"/>
                </a:solidFill>
                <a:latin typeface="Arial"/>
                <a:ea typeface="Arial"/>
                <a:cs typeface="Arial"/>
                <a:sym typeface="Arial"/>
              </a:rPr>
              <a:t> source file</a:t>
            </a:r>
            <a:endParaRPr sz="1200" b="0" i="0" u="none" strike="noStrike" cap="none" dirty="0">
              <a:solidFill>
                <a:srgbClr val="000000"/>
              </a:solidFill>
              <a:latin typeface="Arial"/>
              <a:ea typeface="Arial"/>
              <a:cs typeface="Arial"/>
              <a:sym typeface="Arial"/>
            </a:endParaRPr>
          </a:p>
        </p:txBody>
      </p:sp>
      <p:sp>
        <p:nvSpPr>
          <p:cNvPr id="366" name="Google Shape;366;p10"/>
          <p:cNvSpPr/>
          <p:nvPr/>
        </p:nvSpPr>
        <p:spPr>
          <a:xfrm>
            <a:off x="223023" y="139891"/>
            <a:ext cx="3739377"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LaTeX source </a:t>
            </a:r>
            <a:r>
              <a:rPr lang="en-US" sz="3200" dirty="0">
                <a:solidFill>
                  <a:schemeClr val="dk1"/>
                </a:solidFill>
                <a:latin typeface="Gill Sans"/>
                <a:ea typeface="Gill Sans"/>
                <a:cs typeface="Gill Sans"/>
                <a:sym typeface="Gill Sans"/>
              </a:rPr>
              <a:t>f</a:t>
            </a:r>
            <a:r>
              <a:rPr lang="en-US" sz="3200" b="0" i="0" u="none" strike="noStrike" cap="none" dirty="0">
                <a:solidFill>
                  <a:schemeClr val="dk1"/>
                </a:solidFill>
                <a:latin typeface="Gill Sans"/>
                <a:ea typeface="Gill Sans"/>
                <a:cs typeface="Gill Sans"/>
                <a:sym typeface="Gill Sans"/>
              </a:rPr>
              <a:t>iles</a:t>
            </a:r>
            <a:endParaRPr sz="1400" b="0" i="0" u="none" strike="noStrike" cap="none" dirty="0">
              <a:solidFill>
                <a:srgbClr val="000000"/>
              </a:solidFill>
              <a:latin typeface="Arial"/>
              <a:ea typeface="Arial"/>
              <a:cs typeface="Arial"/>
              <a:sym typeface="Arial"/>
            </a:endParaRPr>
          </a:p>
        </p:txBody>
      </p:sp>
      <p:cxnSp>
        <p:nvCxnSpPr>
          <p:cNvPr id="367" name="Google Shape;367;p10"/>
          <p:cNvCxnSpPr/>
          <p:nvPr/>
        </p:nvCxnSpPr>
        <p:spPr>
          <a:xfrm flipH="1">
            <a:off x="819175" y="1047748"/>
            <a:ext cx="820712" cy="2000202"/>
          </a:xfrm>
          <a:prstGeom prst="straightConnector1">
            <a:avLst/>
          </a:prstGeom>
          <a:noFill/>
          <a:ln w="38100" cap="flat" cmpd="sng">
            <a:solidFill>
              <a:schemeClr val="dk1"/>
            </a:solidFill>
            <a:prstDash val="solid"/>
            <a:round/>
            <a:headEnd type="stealth" w="med" len="med"/>
            <a:tailEnd type="none" w="sm" len="sm"/>
          </a:ln>
        </p:spPr>
      </p:cxnSp>
      <p:cxnSp>
        <p:nvCxnSpPr>
          <p:cNvPr id="368" name="Google Shape;368;p10"/>
          <p:cNvCxnSpPr/>
          <p:nvPr/>
        </p:nvCxnSpPr>
        <p:spPr>
          <a:xfrm rot="10800000">
            <a:off x="880135" y="3966428"/>
            <a:ext cx="0" cy="288000"/>
          </a:xfrm>
          <a:prstGeom prst="straightConnector1">
            <a:avLst/>
          </a:prstGeom>
          <a:noFill/>
          <a:ln w="38100" cap="flat" cmpd="sng">
            <a:solidFill>
              <a:schemeClr val="dk1"/>
            </a:solidFill>
            <a:prstDash val="solid"/>
            <a:round/>
            <a:headEnd type="stealth" w="med" len="med"/>
            <a:tailEnd type="none" w="sm" len="sm"/>
          </a:ln>
        </p:spPr>
      </p:cxnSp>
      <p:cxnSp>
        <p:nvCxnSpPr>
          <p:cNvPr id="369" name="Google Shape;369;p10"/>
          <p:cNvCxnSpPr/>
          <p:nvPr/>
        </p:nvCxnSpPr>
        <p:spPr>
          <a:xfrm flipH="1">
            <a:off x="4939029" y="1093196"/>
            <a:ext cx="899034" cy="718929"/>
          </a:xfrm>
          <a:prstGeom prst="straightConnector1">
            <a:avLst/>
          </a:prstGeom>
          <a:noFill/>
          <a:ln w="38100" cap="flat" cmpd="sng">
            <a:solidFill>
              <a:schemeClr val="dk1"/>
            </a:solidFill>
            <a:prstDash val="solid"/>
            <a:round/>
            <a:headEnd type="stealth" w="med" len="med"/>
            <a:tailEnd type="none" w="sm" len="sm"/>
          </a:ln>
        </p:spPr>
      </p:cxnSp>
      <p:cxnSp>
        <p:nvCxnSpPr>
          <p:cNvPr id="370" name="Google Shape;370;p10"/>
          <p:cNvCxnSpPr/>
          <p:nvPr/>
        </p:nvCxnSpPr>
        <p:spPr>
          <a:xfrm rot="10800000">
            <a:off x="7616703" y="966196"/>
            <a:ext cx="468000" cy="0"/>
          </a:xfrm>
          <a:prstGeom prst="straightConnector1">
            <a:avLst/>
          </a:prstGeom>
          <a:noFill/>
          <a:ln w="38100" cap="flat" cmpd="sng">
            <a:solidFill>
              <a:schemeClr val="dk1"/>
            </a:solidFill>
            <a:prstDash val="solid"/>
            <a:round/>
            <a:headEnd type="stealth" w="med" len="med"/>
            <a:tailEnd type="none" w="sm" len="sm"/>
          </a:ln>
        </p:spPr>
      </p:cxnSp>
      <p:graphicFrame>
        <p:nvGraphicFramePr>
          <p:cNvPr id="371" name="Google Shape;371;p10"/>
          <p:cNvGraphicFramePr/>
          <p:nvPr>
            <p:extLst>
              <p:ext uri="{D42A27DB-BD31-4B8C-83A1-F6EECF244321}">
                <p14:modId xmlns:p14="http://schemas.microsoft.com/office/powerpoint/2010/main" val="628973199"/>
              </p:ext>
            </p:extLst>
          </p:nvPr>
        </p:nvGraphicFramePr>
        <p:xfrm>
          <a:off x="1824480" y="4001389"/>
          <a:ext cx="2052000" cy="1516698"/>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972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unlinked/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unembedded</a:t>
                      </a:r>
                      <a:endParaRPr dirty="0"/>
                    </a:p>
                    <a:p>
                      <a:pPr marL="314960" marR="307975" lvl="0" indent="0" algn="ctr" rtl="0">
                        <a:lnSpc>
                          <a:spcPct val="96600"/>
                        </a:lnSpc>
                        <a:spcBef>
                          <a:spcPts val="0"/>
                        </a:spcBef>
                        <a:spcAft>
                          <a:spcPts val="0"/>
                        </a:spcAft>
                        <a:buClr>
                          <a:srgbClr val="000000"/>
                        </a:buClr>
                        <a:buSzPts val="1250"/>
                        <a:buFont typeface="Arial"/>
                        <a:buNone/>
                      </a:pPr>
                      <a:endParaRPr sz="1200" b="1" u="none" strike="noStrike" cap="none" dirty="0">
                        <a:solidFill>
                          <a:srgbClr val="FDFFFF"/>
                        </a:solidFill>
                        <a:latin typeface="Arial"/>
                        <a:ea typeface="Arial"/>
                        <a:cs typeface="Arial"/>
                        <a:sym typeface="Arial"/>
                      </a:endParaRPr>
                    </a:p>
                    <a:p>
                      <a:pPr marL="314960" marR="307975" lvl="0" indent="0" algn="ctr" rtl="0">
                        <a:lnSpc>
                          <a:spcPct val="96600"/>
                        </a:lnSpc>
                        <a:spcBef>
                          <a:spcPts val="0"/>
                        </a:spcBef>
                        <a:spcAft>
                          <a:spcPts val="0"/>
                        </a:spcAft>
                        <a:buClr>
                          <a:srgbClr val="000000"/>
                        </a:buClr>
                        <a:buSzPts val="1250"/>
                        <a:buFont typeface="Arial"/>
                        <a:buNone/>
                      </a:pPr>
                      <a:r>
                        <a:rPr lang="en-US" sz="1200" b="1" u="none" strike="noStrike" cap="none" dirty="0">
                          <a:solidFill>
                            <a:srgbClr val="FDFFFF"/>
                          </a:solidFill>
                          <a:latin typeface="Arial"/>
                          <a:ea typeface="Arial"/>
                          <a:cs typeface="Arial"/>
                          <a:sym typeface="Arial"/>
                        </a:rPr>
                        <a:t>in LaTeX format</a:t>
                      </a:r>
                      <a:endParaRPr sz="1600" u="none" strike="noStrike" cap="none" dirty="0">
                        <a:latin typeface="Arial"/>
                        <a:ea typeface="Arial"/>
                        <a:cs typeface="Arial"/>
                        <a:sym typeface="Arial"/>
                      </a:endParaRPr>
                    </a:p>
                  </a:txBody>
                  <a:tcPr marL="0" marR="0" marT="72000" marB="72000"/>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solidFill>
                            <a:srgbClr val="131315"/>
                          </a:solidFill>
                        </a:rPr>
                        <a:t>TExtract</a:t>
                      </a:r>
                      <a:endParaRPr dirty="0"/>
                    </a:p>
                  </a:txBody>
                  <a:tcPr marL="0" marR="0" marT="34925" marB="0" anchor="ctr"/>
                </a:tc>
                <a:extLst>
                  <a:ext uri="{0D108BD9-81ED-4DB2-BD59-A6C34878D82A}">
                    <a16:rowId xmlns:a16="http://schemas.microsoft.com/office/drawing/2014/main" val="10001"/>
                  </a:ext>
                </a:extLst>
              </a:tr>
            </a:tbl>
          </a:graphicData>
        </a:graphic>
      </p:graphicFrame>
      <p:graphicFrame>
        <p:nvGraphicFramePr>
          <p:cNvPr id="372" name="Google Shape;372;p10"/>
          <p:cNvGraphicFramePr/>
          <p:nvPr>
            <p:extLst>
              <p:ext uri="{D42A27DB-BD31-4B8C-83A1-F6EECF244321}">
                <p14:modId xmlns:p14="http://schemas.microsoft.com/office/powerpoint/2010/main" val="4094191621"/>
              </p:ext>
            </p:extLst>
          </p:nvPr>
        </p:nvGraphicFramePr>
        <p:xfrm>
          <a:off x="1824480" y="661232"/>
          <a:ext cx="2052000" cy="2493370"/>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unlinked/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600" b="1" u="none" strike="noStrike" cap="none" dirty="0">
                        <a:solidFill>
                          <a:srgbClr val="FDFFFF"/>
                        </a:solidFill>
                      </a:endParaRPr>
                    </a:p>
                  </a:txBody>
                  <a:tcPr marL="0" marR="0" marT="32375" marB="0" anchor="ctr"/>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LaTeX’s own module</a:t>
                      </a:r>
                      <a:endParaRPr dirty="0"/>
                    </a:p>
                  </a:txBody>
                  <a:tcPr marL="0" marR="0" marT="34925" marB="0" anchor="ctr"/>
                </a:tc>
                <a:extLst>
                  <a:ext uri="{0D108BD9-81ED-4DB2-BD59-A6C34878D82A}">
                    <a16:rowId xmlns:a16="http://schemas.microsoft.com/office/drawing/2014/main" val="10001"/>
                  </a:ext>
                </a:extLst>
              </a:tr>
              <a:tr h="54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solidFill>
                            <a:srgbClr val="131315"/>
                          </a:solidFill>
                        </a:rPr>
                        <a:t>Cindex</a:t>
                      </a:r>
                      <a:r>
                        <a:rPr lang="en-US" sz="1200" u="none" strike="noStrike" cap="none" dirty="0">
                          <a:solidFill>
                            <a:srgbClr val="131315"/>
                          </a:solidFill>
                        </a:rPr>
                        <a:t>/</a:t>
                      </a:r>
                      <a:r>
                        <a:rPr lang="en-US" sz="1200" u="none" strike="noStrike" cap="none" dirty="0" err="1">
                          <a:solidFill>
                            <a:srgbClr val="131315"/>
                          </a:solidFill>
                        </a:rPr>
                        <a:t>Macrex</a:t>
                      </a:r>
                      <a:r>
                        <a:rPr lang="en-US" sz="1200" u="none" strike="noStrike" cap="none" dirty="0">
                          <a:solidFill>
                            <a:srgbClr val="131315"/>
                          </a:solidFill>
                        </a:rPr>
                        <a:t>/Sky</a:t>
                      </a:r>
                      <a:endParaRPr dirty="0"/>
                    </a:p>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 Notepad</a:t>
                      </a:r>
                      <a:endParaRPr sz="1200" u="none" strike="noStrike" cap="none" dirty="0">
                        <a:latin typeface="Gill Sans"/>
                        <a:ea typeface="Gill Sans"/>
                        <a:cs typeface="Gill Sans"/>
                        <a:sym typeface="Gill Sans"/>
                      </a:endParaRPr>
                    </a:p>
                  </a:txBody>
                  <a:tcPr marL="0" marR="0" marT="34925" marB="3600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solidFill>
                            <a:srgbClr val="131315"/>
                          </a:solidFill>
                        </a:rPr>
                        <a:t>Cindex</a:t>
                      </a:r>
                      <a:r>
                        <a:rPr lang="en-US" sz="1200" u="none" strike="noStrike" cap="none" dirty="0">
                          <a:solidFill>
                            <a:srgbClr val="131315"/>
                          </a:solidFill>
                        </a:rPr>
                        <a:t>/</a:t>
                      </a:r>
                      <a:r>
                        <a:rPr lang="en-US" sz="1200" u="none" strike="noStrike" cap="none" dirty="0" err="1">
                          <a:solidFill>
                            <a:srgbClr val="131315"/>
                          </a:solidFill>
                        </a:rPr>
                        <a:t>Macrex</a:t>
                      </a:r>
                      <a:r>
                        <a:rPr lang="en-US" sz="1200" u="none" strike="noStrike" cap="none" dirty="0">
                          <a:solidFill>
                            <a:srgbClr val="131315"/>
                          </a:solidFill>
                        </a:rPr>
                        <a:t>/Sky</a:t>
                      </a:r>
                      <a:endParaRPr dirty="0"/>
                    </a:p>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 Word + </a:t>
                      </a:r>
                      <a:r>
                        <a:rPr lang="en-US" sz="1200" u="none" strike="noStrike" cap="none" dirty="0" err="1">
                          <a:solidFill>
                            <a:srgbClr val="131315"/>
                          </a:solidFill>
                        </a:rPr>
                        <a:t>DEXembed</a:t>
                      </a:r>
                      <a:endParaRPr sz="1200" u="none" strike="noStrike" cap="none" dirty="0">
                        <a:latin typeface="Gill Sans"/>
                        <a:ea typeface="Gill Sans"/>
                        <a:cs typeface="Gill Sans"/>
                        <a:sym typeface="Gill Sans"/>
                      </a:endParaRPr>
                    </a:p>
                  </a:txBody>
                  <a:tcPr marL="0" marR="0" marT="34925" marB="36000" anchor="ctr"/>
                </a:tc>
                <a:extLst>
                  <a:ext uri="{0D108BD9-81ED-4DB2-BD59-A6C34878D82A}">
                    <a16:rowId xmlns:a16="http://schemas.microsoft.com/office/drawing/2014/main" val="10003"/>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solidFill>
                            <a:srgbClr val="131315"/>
                          </a:solidFill>
                        </a:rPr>
                        <a:t>Cindex</a:t>
                      </a:r>
                      <a:r>
                        <a:rPr lang="en-US" sz="1200" u="none" strike="noStrike" cap="none" dirty="0">
                          <a:solidFill>
                            <a:srgbClr val="131315"/>
                          </a:solidFill>
                        </a:rPr>
                        <a:t>/</a:t>
                      </a:r>
                      <a:r>
                        <a:rPr lang="en-US" sz="1200" u="none" strike="noStrike" cap="none" dirty="0" err="1">
                          <a:solidFill>
                            <a:srgbClr val="131315"/>
                          </a:solidFill>
                        </a:rPr>
                        <a:t>Macrex</a:t>
                      </a:r>
                      <a:r>
                        <a:rPr lang="en-US" sz="1200" u="none" strike="noStrike" cap="none" dirty="0">
                          <a:solidFill>
                            <a:srgbClr val="131315"/>
                          </a:solidFill>
                        </a:rPr>
                        <a:t>/Sky</a:t>
                      </a:r>
                      <a:endParaRPr dirty="0"/>
                    </a:p>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 Word + </a:t>
                      </a:r>
                      <a:r>
                        <a:rPr lang="en-US" sz="1200" u="none" strike="noStrike" cap="none" dirty="0" err="1">
                          <a:solidFill>
                            <a:srgbClr val="131315"/>
                          </a:solidFill>
                        </a:rPr>
                        <a:t>IXMLEmbedder</a:t>
                      </a:r>
                      <a:endParaRPr sz="1200" u="none" strike="noStrike" cap="none" dirty="0">
                        <a:latin typeface="Gill Sans"/>
                        <a:ea typeface="Gill Sans"/>
                        <a:cs typeface="Gill Sans"/>
                        <a:sym typeface="Gill Sans"/>
                      </a:endParaRPr>
                    </a:p>
                  </a:txBody>
                  <a:tcPr marL="0" marR="0" marT="34925" marB="36000" anchor="ctr"/>
                </a:tc>
                <a:extLst>
                  <a:ext uri="{0D108BD9-81ED-4DB2-BD59-A6C34878D82A}">
                    <a16:rowId xmlns:a16="http://schemas.microsoft.com/office/drawing/2014/main" val="10004"/>
                  </a:ext>
                </a:extLst>
              </a:tr>
            </a:tbl>
          </a:graphicData>
        </a:graphic>
      </p:graphicFrame>
      <p:graphicFrame>
        <p:nvGraphicFramePr>
          <p:cNvPr id="373" name="Google Shape;373;p10"/>
          <p:cNvGraphicFramePr/>
          <p:nvPr>
            <p:extLst>
              <p:ext uri="{D42A27DB-BD31-4B8C-83A1-F6EECF244321}">
                <p14:modId xmlns:p14="http://schemas.microsoft.com/office/powerpoint/2010/main" val="1632404660"/>
              </p:ext>
            </p:extLst>
          </p:nvPr>
        </p:nvGraphicFramePr>
        <p:xfrm>
          <a:off x="1815102" y="5549401"/>
          <a:ext cx="2052000" cy="1260000"/>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54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In different format (</a:t>
                      </a:r>
                      <a:r>
                        <a:rPr lang="en-US" sz="1250" b="1" u="none" strike="noStrike" cap="none" dirty="0" err="1">
                          <a:solidFill>
                            <a:srgbClr val="FDFFFF"/>
                          </a:solidFill>
                        </a:rPr>
                        <a:t>eg</a:t>
                      </a:r>
                      <a:r>
                        <a:rPr lang="en-US" sz="1250" b="1" u="none" strike="noStrike" cap="none" dirty="0">
                          <a:solidFill>
                            <a:srgbClr val="FDFFFF"/>
                          </a:solidFill>
                        </a:rPr>
                        <a:t> RTF)</a:t>
                      </a:r>
                      <a:endParaRPr sz="1600" u="none" strike="noStrike" cap="none" dirty="0">
                        <a:latin typeface="Arial"/>
                        <a:ea typeface="Arial"/>
                        <a:cs typeface="Arial"/>
                        <a:sym typeface="Arial"/>
                      </a:endParaRPr>
                    </a:p>
                  </a:txBody>
                  <a:tcPr marL="0" marR="0" marT="108000" marB="0"/>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Cindex/Macrex/Sky</a:t>
                      </a:r>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CMSs</a:t>
                      </a:r>
                      <a:endParaRPr sz="1200" u="none" strike="noStrike" cap="none" dirty="0">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2"/>
                  </a:ext>
                </a:extLst>
              </a:tr>
            </a:tbl>
          </a:graphicData>
        </a:graphic>
      </p:graphicFrame>
      <p:cxnSp>
        <p:nvCxnSpPr>
          <p:cNvPr id="374" name="Google Shape;374;p10"/>
          <p:cNvCxnSpPr/>
          <p:nvPr/>
        </p:nvCxnSpPr>
        <p:spPr>
          <a:xfrm flipH="1">
            <a:off x="7616514" y="2528695"/>
            <a:ext cx="468189" cy="482094"/>
          </a:xfrm>
          <a:prstGeom prst="straightConnector1">
            <a:avLst/>
          </a:prstGeom>
          <a:noFill/>
          <a:ln w="38100" cap="flat" cmpd="sng">
            <a:solidFill>
              <a:schemeClr val="dk1"/>
            </a:solidFill>
            <a:prstDash val="solid"/>
            <a:round/>
            <a:headEnd type="stealth" w="med" len="med"/>
            <a:tailEnd type="none" w="sm" len="sm"/>
          </a:ln>
        </p:spPr>
      </p:cxnSp>
      <p:sp>
        <p:nvSpPr>
          <p:cNvPr id="375" name="Google Shape;375;p10"/>
          <p:cNvSpPr txBox="1"/>
          <p:nvPr/>
        </p:nvSpPr>
        <p:spPr>
          <a:xfrm>
            <a:off x="4257918" y="1936169"/>
            <a:ext cx="1409700" cy="950576"/>
          </a:xfrm>
          <a:prstGeom prst="rect">
            <a:avLst/>
          </a:prstGeom>
          <a:noFill/>
          <a:ln w="25400" cap="flat" cmpd="sng">
            <a:solidFill>
              <a:srgbClr val="000000"/>
            </a:solidFill>
            <a:prstDash val="solid"/>
            <a:round/>
            <a:headEnd type="none" w="sm" len="sm"/>
            <a:tailEnd type="none" w="sm" len="sm"/>
          </a:ln>
        </p:spPr>
        <p:txBody>
          <a:bodyPr spcFirstLastPara="1" wrap="square" lIns="108000" tIns="17775" rIns="108000" bIns="0" anchor="t" anchorCtr="0">
            <a:spAutoFit/>
          </a:bodyPr>
          <a:lstStyle/>
          <a:p>
            <a:pPr marL="0" marR="177800" lvl="0" indent="0" algn="ctr" rtl="0">
              <a:lnSpc>
                <a:spcPct val="100600"/>
              </a:lnSpc>
              <a:spcBef>
                <a:spcPts val="0"/>
              </a:spcBef>
              <a:spcAft>
                <a:spcPts val="0"/>
              </a:spcAft>
              <a:buClr>
                <a:srgbClr val="000000"/>
              </a:buClr>
              <a:buSzPts val="1300"/>
              <a:buFont typeface="Arial"/>
              <a:buNone/>
            </a:pPr>
            <a:endParaRPr sz="1200" b="0" i="0" u="none" strike="noStrike" cap="none">
              <a:solidFill>
                <a:srgbClr val="131315"/>
              </a:solidFill>
              <a:latin typeface="Arial"/>
              <a:ea typeface="Arial"/>
              <a:cs typeface="Arial"/>
              <a:sym typeface="Arial"/>
            </a:endParaRPr>
          </a:p>
          <a:p>
            <a:pPr marL="0" marR="177800" lvl="0" indent="0" algn="ctr" rtl="0">
              <a:lnSpc>
                <a:spcPct val="100600"/>
              </a:lnSpc>
              <a:spcBef>
                <a:spcPts val="0"/>
              </a:spcBef>
              <a:spcAft>
                <a:spcPts val="0"/>
              </a:spcAft>
              <a:buClr>
                <a:srgbClr val="000000"/>
              </a:buClr>
              <a:buSzPts val="1300"/>
              <a:buFont typeface="Arial"/>
              <a:buNone/>
            </a:pPr>
            <a:r>
              <a:rPr lang="en-US" sz="1200" b="0" i="0" u="none" strike="noStrike" cap="none">
                <a:solidFill>
                  <a:srgbClr val="131315"/>
                </a:solidFill>
                <a:latin typeface="Arial"/>
                <a:ea typeface="Arial"/>
                <a:cs typeface="Arial"/>
                <a:sym typeface="Arial"/>
              </a:rPr>
              <a:t>LaTeX file with embedded index markers</a:t>
            </a:r>
            <a:endParaRPr/>
          </a:p>
          <a:p>
            <a:pPr marL="0" marR="177800" lvl="0" indent="0" algn="ctr" rtl="0">
              <a:lnSpc>
                <a:spcPct val="100600"/>
              </a:lnSpc>
              <a:spcBef>
                <a:spcPts val="0"/>
              </a:spcBef>
              <a:spcAft>
                <a:spcPts val="0"/>
              </a:spcAft>
              <a:buClr>
                <a:srgbClr val="000000"/>
              </a:buClr>
              <a:buSzPts val="1300"/>
              <a:buFont typeface="Arial"/>
              <a:buNone/>
            </a:pPr>
            <a:endParaRPr sz="1200" b="0" i="0" u="none" strike="noStrike" cap="none">
              <a:solidFill>
                <a:srgbClr val="000000"/>
              </a:solidFill>
              <a:latin typeface="Arial"/>
              <a:ea typeface="Arial"/>
              <a:cs typeface="Arial"/>
              <a:sym typeface="Arial"/>
            </a:endParaRPr>
          </a:p>
        </p:txBody>
      </p:sp>
      <p:sp>
        <p:nvSpPr>
          <p:cNvPr id="376" name="Google Shape;376;p10"/>
          <p:cNvSpPr txBox="1"/>
          <p:nvPr/>
        </p:nvSpPr>
        <p:spPr>
          <a:xfrm>
            <a:off x="3962400" y="6234965"/>
            <a:ext cx="1203960" cy="514738"/>
          </a:xfrm>
          <a:prstGeom prst="rect">
            <a:avLst/>
          </a:prstGeom>
          <a:noFill/>
          <a:ln w="25400" cap="flat" cmpd="sng">
            <a:solidFill>
              <a:srgbClr val="000000"/>
            </a:solidFill>
            <a:prstDash val="solid"/>
            <a:round/>
            <a:headEnd type="none" w="sm" len="sm"/>
            <a:tailEnd type="none" w="sm" len="sm"/>
          </a:ln>
        </p:spPr>
        <p:txBody>
          <a:bodyPr spcFirstLastPara="1" wrap="square" lIns="72000" tIns="72000" rIns="72000" bIns="72000" anchor="t" anchorCtr="0">
            <a:spAutoFit/>
          </a:bodyPr>
          <a:lstStyle/>
          <a:p>
            <a:pPr marL="64135" marR="0" lvl="0" indent="0" algn="ctr" rtl="0">
              <a:lnSpc>
                <a:spcPct val="100000"/>
              </a:lnSpc>
              <a:spcBef>
                <a:spcPts val="0"/>
              </a:spcBef>
              <a:spcAft>
                <a:spcPts val="0"/>
              </a:spcAft>
              <a:buClr>
                <a:srgbClr val="000000"/>
              </a:buClr>
              <a:buSzPts val="1300"/>
              <a:buFont typeface="Arial"/>
              <a:buNone/>
            </a:pPr>
            <a:r>
              <a:rPr lang="en-US" sz="1200" dirty="0">
                <a:solidFill>
                  <a:srgbClr val="131315"/>
                </a:solidFill>
              </a:rPr>
              <a:t>S</a:t>
            </a:r>
            <a:r>
              <a:rPr lang="en-US" sz="1200" b="0" i="0" u="none" strike="noStrike" cap="none" dirty="0">
                <a:solidFill>
                  <a:srgbClr val="131315"/>
                </a:solidFill>
                <a:latin typeface="Arial"/>
                <a:ea typeface="Arial"/>
                <a:cs typeface="Arial"/>
                <a:sym typeface="Arial"/>
              </a:rPr>
              <a:t>eparate index file</a:t>
            </a:r>
            <a:endParaRPr sz="1200" b="0" i="0" u="none" strike="noStrike" cap="none" dirty="0">
              <a:solidFill>
                <a:srgbClr val="131315"/>
              </a:solidFill>
              <a:latin typeface="Arial"/>
              <a:ea typeface="Arial"/>
              <a:cs typeface="Arial"/>
              <a:sym typeface="Arial"/>
            </a:endParaRPr>
          </a:p>
        </p:txBody>
      </p:sp>
      <p:graphicFrame>
        <p:nvGraphicFramePr>
          <p:cNvPr id="377" name="Google Shape;377;p10"/>
          <p:cNvGraphicFramePr/>
          <p:nvPr/>
        </p:nvGraphicFramePr>
        <p:xfrm>
          <a:off x="5863463" y="690158"/>
          <a:ext cx="1712600" cy="16777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936000">
                <a:tc>
                  <a:txBody>
                    <a:bodyPr/>
                    <a:lstStyle/>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Automatic activation of index</a:t>
                      </a:r>
                      <a:endParaRPr sz="1400" u="none" strike="noStrike" cap="none"/>
                    </a:p>
                    <a:p>
                      <a:pPr marL="0" marR="0" lvl="0" indent="0" algn="ctr" rtl="0">
                        <a:lnSpc>
                          <a:spcPct val="100000"/>
                        </a:lnSpc>
                        <a:spcBef>
                          <a:spcPts val="1360"/>
                        </a:spcBef>
                        <a:spcAft>
                          <a:spcPts val="0"/>
                        </a:spcAft>
                        <a:buClr>
                          <a:srgbClr val="000000"/>
                        </a:buClr>
                        <a:buSzPts val="1250"/>
                        <a:buFont typeface="Arial"/>
                        <a:buNone/>
                      </a:pPr>
                      <a:r>
                        <a:rPr lang="en-US" sz="1250" b="1" u="none" strike="noStrike" cap="none">
                          <a:solidFill>
                            <a:srgbClr val="FDFFFF"/>
                          </a:solidFill>
                        </a:rPr>
                        <a:t>in source file</a:t>
                      </a:r>
                      <a:endParaRPr sz="1250" u="none" strike="noStrike" cap="none">
                        <a:latin typeface="Arial"/>
                        <a:ea typeface="Arial"/>
                        <a:cs typeface="Arial"/>
                        <a:sym typeface="Arial"/>
                      </a:endParaRPr>
                    </a:p>
                  </a:txBody>
                  <a:tcPr marL="0" marR="0" marT="38100" marB="0" anchor="ctr"/>
                </a:tc>
                <a:extLst>
                  <a:ext uri="{0D108BD9-81ED-4DB2-BD59-A6C34878D82A}">
                    <a16:rowId xmlns:a16="http://schemas.microsoft.com/office/drawing/2014/main" val="10000"/>
                  </a:ext>
                </a:extLst>
              </a:tr>
              <a:tr h="37085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Indy macros</a:t>
                      </a:r>
                      <a:endParaRPr sz="1200" b="0" i="0" u="none" strike="noStrike" cap="none">
                        <a:solidFill>
                          <a:srgbClr val="000000"/>
                        </a:solidFill>
                        <a:latin typeface="Arial"/>
                        <a:ea typeface="Arial"/>
                        <a:cs typeface="Arial"/>
                        <a:sym typeface="Arial"/>
                      </a:endParaRPr>
                    </a:p>
                  </a:txBody>
                  <a:tcPr marL="0" marR="0" marT="32375" marB="0" anchor="ctr"/>
                </a:tc>
                <a:extLst>
                  <a:ext uri="{0D108BD9-81ED-4DB2-BD59-A6C34878D82A}">
                    <a16:rowId xmlns:a16="http://schemas.microsoft.com/office/drawing/2014/main" val="10001"/>
                  </a:ext>
                </a:extLst>
              </a:tr>
              <a:tr h="37085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Online converters</a:t>
                      </a:r>
                      <a:endParaRPr sz="1200" b="0" i="0" u="none" strike="noStrike" cap="none">
                        <a:solidFill>
                          <a:srgbClr val="000000"/>
                        </a:solidFill>
                        <a:latin typeface="Arial"/>
                        <a:ea typeface="Arial"/>
                        <a:cs typeface="Arial"/>
                        <a:sym typeface="Arial"/>
                      </a:endParaRPr>
                    </a:p>
                  </a:txBody>
                  <a:tcPr marL="0" marR="0" marT="32375" marB="0" anchor="ctr"/>
                </a:tc>
                <a:extLst>
                  <a:ext uri="{0D108BD9-81ED-4DB2-BD59-A6C34878D82A}">
                    <a16:rowId xmlns:a16="http://schemas.microsoft.com/office/drawing/2014/main" val="10002"/>
                  </a:ext>
                </a:extLst>
              </a:tr>
            </a:tbl>
          </a:graphicData>
        </a:graphic>
      </p:graphicFrame>
      <p:graphicFrame>
        <p:nvGraphicFramePr>
          <p:cNvPr id="378" name="Google Shape;378;p10"/>
          <p:cNvGraphicFramePr/>
          <p:nvPr>
            <p:extLst>
              <p:ext uri="{D42A27DB-BD31-4B8C-83A1-F6EECF244321}">
                <p14:modId xmlns:p14="http://schemas.microsoft.com/office/powerpoint/2010/main" val="1884832009"/>
              </p:ext>
            </p:extLst>
          </p:nvPr>
        </p:nvGraphicFramePr>
        <p:xfrm>
          <a:off x="5866385" y="2380964"/>
          <a:ext cx="1712600" cy="126516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457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6350" marR="0" lvl="0" indent="0" algn="ctr" rtl="0">
                        <a:lnSpc>
                          <a:spcPct val="100000"/>
                        </a:lnSpc>
                        <a:spcBef>
                          <a:spcPts val="0"/>
                        </a:spcBef>
                        <a:spcAft>
                          <a:spcPts val="0"/>
                        </a:spcAft>
                        <a:buClr>
                          <a:srgbClr val="000000"/>
                        </a:buClr>
                        <a:buSzPts val="1250"/>
                        <a:buFont typeface="Arial"/>
                        <a:buNone/>
                      </a:pPr>
                      <a:r>
                        <a:rPr lang="en-US" sz="1250" b="1" u="none" strike="noStrike" cap="none" dirty="0">
                          <a:solidFill>
                            <a:schemeClr val="lt1"/>
                          </a:solidFill>
                        </a:rPr>
                        <a:t>In external file</a:t>
                      </a:r>
                      <a:endParaRPr sz="1250" u="none" strike="noStrike" cap="none" dirty="0">
                        <a:solidFill>
                          <a:schemeClr val="lt1"/>
                        </a:solidFill>
                        <a:latin typeface="Arial"/>
                        <a:ea typeface="Arial"/>
                        <a:cs typeface="Arial"/>
                        <a:sym typeface="Arial"/>
                      </a:endParaRPr>
                    </a:p>
                  </a:txBody>
                  <a:tcPr marL="0" marR="0" marT="6350" marB="0"/>
                </a:tc>
                <a:extLst>
                  <a:ext uri="{0D108BD9-81ED-4DB2-BD59-A6C34878D82A}">
                    <a16:rowId xmlns:a16="http://schemas.microsoft.com/office/drawing/2014/main" val="10000"/>
                  </a:ext>
                </a:extLst>
              </a:tr>
              <a:tr h="3702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AutoBookmark (PDF)</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r h="3702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u="none" strike="noStrike" cap="none" dirty="0">
                          <a:latin typeface="Arial"/>
                          <a:ea typeface="Arial"/>
                          <a:cs typeface="Arial"/>
                          <a:sym typeface="Arial"/>
                        </a:rPr>
                        <a:t>Calibre (convert active PDF to EPUB)</a:t>
                      </a:r>
                      <a:endParaRPr sz="1200" u="none" strike="noStrike" cap="none" dirty="0">
                        <a:latin typeface="Arial"/>
                        <a:ea typeface="Arial"/>
                        <a:cs typeface="Arial"/>
                        <a:sym typeface="Arial"/>
                      </a:endParaRPr>
                    </a:p>
                  </a:txBody>
                  <a:tcPr marL="0" marR="0" marT="36000" marB="36000" anchor="ctr"/>
                </a:tc>
                <a:extLst>
                  <a:ext uri="{0D108BD9-81ED-4DB2-BD59-A6C34878D82A}">
                    <a16:rowId xmlns:a16="http://schemas.microsoft.com/office/drawing/2014/main" val="10002"/>
                  </a:ext>
                </a:extLst>
              </a:tr>
            </a:tbl>
          </a:graphicData>
        </a:graphic>
      </p:graphicFrame>
      <p:graphicFrame>
        <p:nvGraphicFramePr>
          <p:cNvPr id="379" name="Google Shape;379;p10"/>
          <p:cNvGraphicFramePr/>
          <p:nvPr>
            <p:extLst>
              <p:ext uri="{D42A27DB-BD31-4B8C-83A1-F6EECF244321}">
                <p14:modId xmlns:p14="http://schemas.microsoft.com/office/powerpoint/2010/main" val="778153386"/>
              </p:ext>
            </p:extLst>
          </p:nvPr>
        </p:nvGraphicFramePr>
        <p:xfrm>
          <a:off x="8123418" y="3938529"/>
          <a:ext cx="1712600" cy="9252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457200">
                <a:tc>
                  <a:txBody>
                    <a:bodyPr/>
                    <a:lstStyle/>
                    <a:p>
                      <a:pPr marL="0" marR="0" lvl="0" indent="0" algn="ctr" rtl="0">
                        <a:lnSpc>
                          <a:spcPct val="100000"/>
                        </a:lnSpc>
                        <a:spcBef>
                          <a:spcPts val="0"/>
                        </a:spcBef>
                        <a:spcAft>
                          <a:spcPts val="0"/>
                        </a:spcAft>
                        <a:buClr>
                          <a:srgbClr val="000000"/>
                        </a:buClr>
                        <a:buSzPts val="1400"/>
                        <a:buFont typeface="Arial"/>
                        <a:buNone/>
                      </a:pPr>
                      <a:r>
                        <a:rPr lang="en-US" sz="1250" i="1" u="none" strike="noStrike" cap="none" dirty="0">
                          <a:solidFill>
                            <a:schemeClr val="lt1"/>
                          </a:solidFill>
                          <a:latin typeface="Arial"/>
                          <a:ea typeface="Arial"/>
                          <a:cs typeface="Arial"/>
                          <a:sym typeface="Arial"/>
                        </a:rPr>
                        <a:t>Unlinked</a:t>
                      </a:r>
                      <a:endParaRPr sz="1250" i="1" u="none" strike="noStrike" cap="none" dirty="0">
                        <a:solidFill>
                          <a:schemeClr val="lt1"/>
                        </a:solidFill>
                        <a:latin typeface="Arial"/>
                        <a:ea typeface="Arial"/>
                        <a:cs typeface="Arial"/>
                        <a:sym typeface="Arial"/>
                      </a:endParaRPr>
                    </a:p>
                  </a:txBody>
                  <a:tcPr marL="0" marR="0" marT="6350" marB="0" anchor="ctr"/>
                </a:tc>
                <a:extLst>
                  <a:ext uri="{0D108BD9-81ED-4DB2-BD59-A6C34878D82A}">
                    <a16:rowId xmlns:a16="http://schemas.microsoft.com/office/drawing/2014/main" val="10000"/>
                  </a:ext>
                </a:extLst>
              </a:tr>
              <a:tr h="4680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131315"/>
                          </a:solidFill>
                          <a:latin typeface="Arial"/>
                          <a:ea typeface="Arial"/>
                          <a:cs typeface="Arial"/>
                          <a:sym typeface="Arial"/>
                        </a:rPr>
                        <a:t>LaTeX/Word/PDF/</a:t>
                      </a:r>
                    </a:p>
                    <a:p>
                      <a:pPr marL="5715"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131315"/>
                          </a:solidFill>
                          <a:latin typeface="Arial"/>
                          <a:ea typeface="Arial"/>
                          <a:cs typeface="Arial"/>
                          <a:sym typeface="Arial"/>
                        </a:rPr>
                        <a:t>XML/HTML/EPUB</a:t>
                      </a:r>
                      <a:endParaRPr sz="1200" b="0" i="0" u="none" strike="noStrike" cap="none" dirty="0">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bl>
          </a:graphicData>
        </a:graphic>
      </p:graphicFrame>
      <p:graphicFrame>
        <p:nvGraphicFramePr>
          <p:cNvPr id="380" name="Google Shape;380;p10"/>
          <p:cNvGraphicFramePr/>
          <p:nvPr>
            <p:extLst>
              <p:ext uri="{D42A27DB-BD31-4B8C-83A1-F6EECF244321}">
                <p14:modId xmlns:p14="http://schemas.microsoft.com/office/powerpoint/2010/main" val="546642780"/>
              </p:ext>
            </p:extLst>
          </p:nvPr>
        </p:nvGraphicFramePr>
        <p:xfrm>
          <a:off x="8110847" y="644438"/>
          <a:ext cx="1709931" cy="2082600"/>
        </p:xfrm>
        <a:graphic>
          <a:graphicData uri="http://schemas.openxmlformats.org/drawingml/2006/table">
            <a:tbl>
              <a:tblPr firstRow="1" bandRow="1">
                <a:noFill/>
                <a:tableStyleId>{F5583866-4371-48E6-BD64-EF3D1B744BEB}</a:tableStyleId>
              </a:tblPr>
              <a:tblGrid>
                <a:gridCol w="1709931">
                  <a:extLst>
                    <a:ext uri="{9D8B030D-6E8A-4147-A177-3AD203B41FA5}">
                      <a16:colId xmlns:a16="http://schemas.microsoft.com/office/drawing/2014/main" val="20000"/>
                    </a:ext>
                  </a:extLst>
                </a:gridCol>
              </a:tblGrid>
              <a:tr h="97200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6025" marB="0"/>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XML/HTML</a:t>
                      </a:r>
                      <a:endParaRPr sz="1200" u="none" strike="noStrike" cap="none" dirty="0">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EPUB</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2"/>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PDF</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3"/>
                  </a:ext>
                </a:extLst>
              </a:tr>
            </a:tbl>
          </a:graphicData>
        </a:graphic>
      </p:graphicFrame>
      <p:sp>
        <p:nvSpPr>
          <p:cNvPr id="381" name="Google Shape;381;p10"/>
          <p:cNvSpPr/>
          <p:nvPr/>
        </p:nvSpPr>
        <p:spPr>
          <a:xfrm>
            <a:off x="3996695" y="1343583"/>
            <a:ext cx="205323" cy="2176779"/>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82" name="Google Shape;382;p10"/>
          <p:cNvSpPr/>
          <p:nvPr/>
        </p:nvSpPr>
        <p:spPr>
          <a:xfrm>
            <a:off x="4939029" y="4357632"/>
            <a:ext cx="3096000" cy="114300"/>
          </a:xfrm>
          <a:custGeom>
            <a:avLst/>
            <a:gdLst/>
            <a:ahLst/>
            <a:cxnLst/>
            <a:rect l="l" t="t" r="r" b="b"/>
            <a:pathLst>
              <a:path w="3282950" h="114300" extrusionOk="0">
                <a:moveTo>
                  <a:pt x="3206242" y="57150"/>
                </a:moveTo>
                <a:lnTo>
                  <a:pt x="3168142" y="114300"/>
                </a:lnTo>
                <a:lnTo>
                  <a:pt x="3244342" y="76200"/>
                </a:lnTo>
                <a:lnTo>
                  <a:pt x="3206242" y="76200"/>
                </a:lnTo>
                <a:lnTo>
                  <a:pt x="3206242" y="57150"/>
                </a:lnTo>
                <a:close/>
              </a:path>
              <a:path w="3282950" h="114300" extrusionOk="0">
                <a:moveTo>
                  <a:pt x="3193542" y="38100"/>
                </a:moveTo>
                <a:lnTo>
                  <a:pt x="0" y="38100"/>
                </a:lnTo>
                <a:lnTo>
                  <a:pt x="0" y="76200"/>
                </a:lnTo>
                <a:lnTo>
                  <a:pt x="3193542" y="76200"/>
                </a:lnTo>
                <a:lnTo>
                  <a:pt x="3206242" y="57150"/>
                </a:lnTo>
                <a:lnTo>
                  <a:pt x="3193542" y="38100"/>
                </a:lnTo>
                <a:close/>
              </a:path>
              <a:path w="3282950" h="114300" extrusionOk="0">
                <a:moveTo>
                  <a:pt x="3244342" y="38100"/>
                </a:moveTo>
                <a:lnTo>
                  <a:pt x="3206242" y="38100"/>
                </a:lnTo>
                <a:lnTo>
                  <a:pt x="3206242" y="76200"/>
                </a:lnTo>
                <a:lnTo>
                  <a:pt x="3244342" y="76200"/>
                </a:lnTo>
                <a:lnTo>
                  <a:pt x="3282442" y="57150"/>
                </a:lnTo>
                <a:lnTo>
                  <a:pt x="3244342" y="38100"/>
                </a:lnTo>
                <a:close/>
              </a:path>
              <a:path w="3282950" h="114300" extrusionOk="0">
                <a:moveTo>
                  <a:pt x="3168142" y="0"/>
                </a:moveTo>
                <a:lnTo>
                  <a:pt x="3206242" y="57150"/>
                </a:lnTo>
                <a:lnTo>
                  <a:pt x="3206242" y="38100"/>
                </a:lnTo>
                <a:lnTo>
                  <a:pt x="3244342" y="38100"/>
                </a:lnTo>
                <a:lnTo>
                  <a:pt x="3168142"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0"/>
          <p:cNvSpPr/>
          <p:nvPr/>
        </p:nvSpPr>
        <p:spPr>
          <a:xfrm>
            <a:off x="4909479" y="3007749"/>
            <a:ext cx="0" cy="1404000"/>
          </a:xfrm>
          <a:custGeom>
            <a:avLst/>
            <a:gdLst/>
            <a:ahLst/>
            <a:cxnLst/>
            <a:rect l="l" t="t" r="r" b="b"/>
            <a:pathLst>
              <a:path w="10795" h="1085214" extrusionOk="0">
                <a:moveTo>
                  <a:pt x="0" y="1085088"/>
                </a:moveTo>
                <a:lnTo>
                  <a:pt x="0" y="0"/>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0"/>
          <p:cNvSpPr txBox="1"/>
          <p:nvPr/>
        </p:nvSpPr>
        <p:spPr>
          <a:xfrm>
            <a:off x="356479" y="4298369"/>
            <a:ext cx="1044000" cy="518457"/>
          </a:xfrm>
          <a:prstGeom prst="rect">
            <a:avLst/>
          </a:prstGeom>
          <a:noFill/>
          <a:ln w="25400" cap="flat" cmpd="sng">
            <a:solidFill>
              <a:srgbClr val="000000"/>
            </a:solidFill>
            <a:prstDash val="solid"/>
            <a:round/>
            <a:headEnd type="none" w="sm" len="sm"/>
            <a:tailEnd type="none" w="sm" len="sm"/>
          </a:ln>
        </p:spPr>
        <p:txBody>
          <a:bodyPr spcFirstLastPara="1" wrap="square" lIns="36000" tIns="72000" rIns="36000" bIns="72000" anchor="t" anchorCtr="0">
            <a:spAutoFit/>
          </a:bodyPr>
          <a:lstStyle/>
          <a:p>
            <a:pPr marL="0" marR="177800" lvl="0" indent="0" algn="ctr" rtl="0">
              <a:lnSpc>
                <a:spcPct val="100600"/>
              </a:lnSpc>
              <a:spcBef>
                <a:spcPts val="0"/>
              </a:spcBef>
              <a:spcAft>
                <a:spcPts val="0"/>
              </a:spcAft>
              <a:buClr>
                <a:srgbClr val="000000"/>
              </a:buClr>
              <a:buSzPts val="1300"/>
              <a:buFont typeface="Arial"/>
              <a:buNone/>
            </a:pPr>
            <a:r>
              <a:rPr lang="en-US" sz="1200" b="0" i="0" u="none" strike="noStrike" cap="none">
                <a:solidFill>
                  <a:srgbClr val="131315"/>
                </a:solidFill>
                <a:latin typeface="Arial"/>
                <a:ea typeface="Arial"/>
                <a:cs typeface="Arial"/>
                <a:sym typeface="Arial"/>
              </a:rPr>
              <a:t>Conversion to PDF</a:t>
            </a:r>
            <a:endParaRPr sz="1200" b="0" i="0" u="none" strike="noStrike" cap="none">
              <a:solidFill>
                <a:srgbClr val="131315"/>
              </a:solidFill>
              <a:latin typeface="Arial"/>
              <a:ea typeface="Arial"/>
              <a:cs typeface="Arial"/>
              <a:sym typeface="Arial"/>
            </a:endParaRPr>
          </a:p>
        </p:txBody>
      </p:sp>
      <p:sp>
        <p:nvSpPr>
          <p:cNvPr id="385" name="Google Shape;385;p10"/>
          <p:cNvSpPr/>
          <p:nvPr/>
        </p:nvSpPr>
        <p:spPr>
          <a:xfrm>
            <a:off x="3992880" y="5342228"/>
            <a:ext cx="205323" cy="45719"/>
          </a:xfrm>
          <a:custGeom>
            <a:avLst/>
            <a:gdLst/>
            <a:ahLst/>
            <a:cxnLst/>
            <a:rect l="l" t="t" r="r" b="b"/>
            <a:pathLst>
              <a:path w="10795" h="1085214" extrusionOk="0">
                <a:moveTo>
                  <a:pt x="10795" y="0"/>
                </a:moveTo>
                <a:lnTo>
                  <a:pt x="0" y="0"/>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0"/>
          <p:cNvSpPr txBox="1"/>
          <p:nvPr/>
        </p:nvSpPr>
        <p:spPr>
          <a:xfrm>
            <a:off x="4256800" y="5030944"/>
            <a:ext cx="1823365" cy="704983"/>
          </a:xfrm>
          <a:prstGeom prst="rect">
            <a:avLst/>
          </a:prstGeom>
          <a:noFill/>
          <a:ln w="25400" cap="flat" cmpd="sng">
            <a:solidFill>
              <a:srgbClr val="000000"/>
            </a:solidFill>
            <a:prstDash val="solid"/>
            <a:round/>
            <a:headEnd type="none" w="sm" len="sm"/>
            <a:tailEnd type="none" w="sm" len="sm"/>
          </a:ln>
        </p:spPr>
        <p:txBody>
          <a:bodyPr spcFirstLastPara="1" wrap="square" lIns="36000" tIns="72000" rIns="36000" bIns="72000" anchor="t" anchorCtr="0">
            <a:spAutoFit/>
          </a:bodyPr>
          <a:lstStyle/>
          <a:p>
            <a:pPr marL="0" marR="177800" lvl="0" indent="0" algn="ctr" rtl="0">
              <a:lnSpc>
                <a:spcPct val="100600"/>
              </a:lnSpc>
              <a:spcBef>
                <a:spcPts val="0"/>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LaTeX file with index, but no embedded markers</a:t>
            </a:r>
            <a:endParaRPr sz="1200" b="0" i="0" u="none" strike="noStrike" cap="none" dirty="0">
              <a:solidFill>
                <a:srgbClr val="131315"/>
              </a:solidFill>
              <a:latin typeface="Arial"/>
              <a:ea typeface="Arial"/>
              <a:cs typeface="Arial"/>
              <a:sym typeface="Arial"/>
            </a:endParaRPr>
          </a:p>
        </p:txBody>
      </p:sp>
      <p:cxnSp>
        <p:nvCxnSpPr>
          <p:cNvPr id="387" name="Google Shape;387;p10"/>
          <p:cNvCxnSpPr>
            <a:cxnSpLocks/>
          </p:cNvCxnSpPr>
          <p:nvPr/>
        </p:nvCxnSpPr>
        <p:spPr>
          <a:xfrm flipH="1">
            <a:off x="6080165" y="4625340"/>
            <a:ext cx="2004538" cy="790375"/>
          </a:xfrm>
          <a:prstGeom prst="straightConnector1">
            <a:avLst/>
          </a:prstGeom>
          <a:noFill/>
          <a:ln w="38100" cap="flat" cmpd="sng">
            <a:solidFill>
              <a:schemeClr val="dk1"/>
            </a:solidFill>
            <a:prstDash val="solid"/>
            <a:round/>
            <a:headEnd type="stealth" w="med" len="med"/>
            <a:tailEnd type="none" w="sm" len="sm"/>
          </a:ln>
        </p:spPr>
      </p:cxnSp>
      <p:cxnSp>
        <p:nvCxnSpPr>
          <p:cNvPr id="388" name="Google Shape;388;p10"/>
          <p:cNvCxnSpPr/>
          <p:nvPr/>
        </p:nvCxnSpPr>
        <p:spPr>
          <a:xfrm rot="10800000">
            <a:off x="1482087" y="4517468"/>
            <a:ext cx="288000" cy="0"/>
          </a:xfrm>
          <a:prstGeom prst="straightConnector1">
            <a:avLst/>
          </a:prstGeom>
          <a:noFill/>
          <a:ln w="38100" cap="flat" cmpd="sng">
            <a:solidFill>
              <a:schemeClr val="dk1"/>
            </a:solidFill>
            <a:prstDash val="solid"/>
            <a:round/>
            <a:headEnd type="stealth" w="med" len="med"/>
            <a:tailEnd type="none" w="sm" len="sm"/>
          </a:ln>
        </p:spPr>
      </p:cxnSp>
      <p:cxnSp>
        <p:nvCxnSpPr>
          <p:cNvPr id="393" name="Google Shape;393;p10"/>
          <p:cNvCxnSpPr>
            <a:cxnSpLocks/>
          </p:cNvCxnSpPr>
          <p:nvPr/>
        </p:nvCxnSpPr>
        <p:spPr>
          <a:xfrm flipH="1">
            <a:off x="4871950" y="3010789"/>
            <a:ext cx="929233" cy="1925871"/>
          </a:xfrm>
          <a:prstGeom prst="straightConnector1">
            <a:avLst/>
          </a:prstGeom>
          <a:noFill/>
          <a:ln w="38100" cap="flat" cmpd="sng">
            <a:solidFill>
              <a:schemeClr val="dk1"/>
            </a:solidFill>
            <a:prstDash val="solid"/>
            <a:round/>
            <a:headEnd type="stealth" w="med" len="med"/>
            <a:tailEnd type="none" w="sm" len="sm"/>
          </a:ln>
        </p:spPr>
      </p:cxnSp>
      <p:cxnSp>
        <p:nvCxnSpPr>
          <p:cNvPr id="395" name="Google Shape;395;p10"/>
          <p:cNvCxnSpPr>
            <a:cxnSpLocks/>
          </p:cNvCxnSpPr>
          <p:nvPr/>
        </p:nvCxnSpPr>
        <p:spPr>
          <a:xfrm flipH="1">
            <a:off x="5216034" y="4759738"/>
            <a:ext cx="2868669" cy="1732596"/>
          </a:xfrm>
          <a:prstGeom prst="straightConnector1">
            <a:avLst/>
          </a:prstGeom>
          <a:noFill/>
          <a:ln w="38100" cap="flat" cmpd="sng">
            <a:solidFill>
              <a:schemeClr val="dk1"/>
            </a:solidFill>
            <a:prstDash val="solid"/>
            <a:round/>
            <a:headEnd type="stealth" w="med" len="med"/>
            <a:tailEnd type="none" w="sm" len="sm"/>
          </a:ln>
        </p:spPr>
      </p:cxnSp>
      <p:cxnSp>
        <p:nvCxnSpPr>
          <p:cNvPr id="2" name="Google Shape;387;p10">
            <a:extLst>
              <a:ext uri="{FF2B5EF4-FFF2-40B4-BE49-F238E27FC236}">
                <a16:creationId xmlns:a16="http://schemas.microsoft.com/office/drawing/2014/main" id="{39CDB87D-6027-8FDD-425A-0CCE4C78A68F}"/>
              </a:ext>
            </a:extLst>
          </p:cNvPr>
          <p:cNvCxnSpPr>
            <a:cxnSpLocks/>
          </p:cNvCxnSpPr>
          <p:nvPr/>
        </p:nvCxnSpPr>
        <p:spPr>
          <a:xfrm flipH="1">
            <a:off x="7576063" y="2183081"/>
            <a:ext cx="508640" cy="1230768"/>
          </a:xfrm>
          <a:prstGeom prst="straightConnector1">
            <a:avLst/>
          </a:prstGeom>
          <a:noFill/>
          <a:ln w="38100" cap="flat" cmpd="sng">
            <a:solidFill>
              <a:schemeClr val="dk1"/>
            </a:solidFill>
            <a:prstDash val="solid"/>
            <a:round/>
            <a:headEnd type="stealth" w="med" len="med"/>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2"/>
          <p:cNvSpPr/>
          <p:nvPr/>
        </p:nvSpPr>
        <p:spPr>
          <a:xfrm>
            <a:off x="148357" y="3724472"/>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a:solidFill>
                  <a:srgbClr val="141415"/>
                </a:solidFill>
                <a:latin typeface="Arial"/>
                <a:ea typeface="Arial"/>
                <a:cs typeface="Arial"/>
                <a:sym typeface="Arial"/>
              </a:rPr>
              <a:t>EPUB source file</a:t>
            </a:r>
            <a:endParaRPr sz="1200" b="0" i="0" u="none" strike="noStrike" cap="none" dirty="0">
              <a:solidFill>
                <a:srgbClr val="000000"/>
              </a:solidFill>
              <a:latin typeface="Arial"/>
              <a:ea typeface="Arial"/>
              <a:cs typeface="Arial"/>
              <a:sym typeface="Arial"/>
            </a:endParaRPr>
          </a:p>
        </p:txBody>
      </p:sp>
      <p:sp>
        <p:nvSpPr>
          <p:cNvPr id="402" name="Google Shape;402;p42"/>
          <p:cNvSpPr/>
          <p:nvPr/>
        </p:nvSpPr>
        <p:spPr>
          <a:xfrm>
            <a:off x="223023" y="139891"/>
            <a:ext cx="3739377"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EPUB source </a:t>
            </a:r>
            <a:r>
              <a:rPr lang="en-US" sz="3200" dirty="0">
                <a:solidFill>
                  <a:schemeClr val="dk1"/>
                </a:solidFill>
                <a:latin typeface="Gill Sans"/>
                <a:ea typeface="Gill Sans"/>
                <a:cs typeface="Gill Sans"/>
                <a:sym typeface="Gill Sans"/>
              </a:rPr>
              <a:t>f</a:t>
            </a:r>
            <a:r>
              <a:rPr lang="en-US" sz="3200" b="0" i="0" u="none" strike="noStrike" cap="none" dirty="0">
                <a:solidFill>
                  <a:schemeClr val="dk1"/>
                </a:solidFill>
                <a:latin typeface="Gill Sans"/>
                <a:ea typeface="Gill Sans"/>
                <a:cs typeface="Gill Sans"/>
                <a:sym typeface="Gill Sans"/>
              </a:rPr>
              <a:t>iles</a:t>
            </a:r>
            <a:endParaRPr sz="1400" b="0" i="0" u="none" strike="noStrike" cap="none" dirty="0">
              <a:solidFill>
                <a:srgbClr val="000000"/>
              </a:solidFill>
              <a:latin typeface="Arial"/>
              <a:ea typeface="Arial"/>
              <a:cs typeface="Arial"/>
              <a:sym typeface="Arial"/>
            </a:endParaRPr>
          </a:p>
        </p:txBody>
      </p:sp>
      <p:cxnSp>
        <p:nvCxnSpPr>
          <p:cNvPr id="403" name="Google Shape;403;p42"/>
          <p:cNvCxnSpPr/>
          <p:nvPr/>
        </p:nvCxnSpPr>
        <p:spPr>
          <a:xfrm rot="10800000">
            <a:off x="1652467" y="4045399"/>
            <a:ext cx="722702" cy="0"/>
          </a:xfrm>
          <a:prstGeom prst="straightConnector1">
            <a:avLst/>
          </a:prstGeom>
          <a:noFill/>
          <a:ln w="38100" cap="flat" cmpd="sng">
            <a:solidFill>
              <a:schemeClr val="dk1"/>
            </a:solidFill>
            <a:prstDash val="solid"/>
            <a:round/>
            <a:headEnd type="stealth" w="med" len="med"/>
            <a:tailEnd type="none" w="sm" len="sm"/>
          </a:ln>
        </p:spPr>
      </p:cxnSp>
      <p:cxnSp>
        <p:nvCxnSpPr>
          <p:cNvPr id="404" name="Google Shape;404;p42"/>
          <p:cNvCxnSpPr/>
          <p:nvPr/>
        </p:nvCxnSpPr>
        <p:spPr>
          <a:xfrm rot="10800000">
            <a:off x="6121981" y="1392916"/>
            <a:ext cx="1872000" cy="0"/>
          </a:xfrm>
          <a:prstGeom prst="straightConnector1">
            <a:avLst/>
          </a:prstGeom>
          <a:noFill/>
          <a:ln w="38100" cap="flat" cmpd="sng">
            <a:solidFill>
              <a:schemeClr val="dk1"/>
            </a:solidFill>
            <a:prstDash val="solid"/>
            <a:round/>
            <a:headEnd type="stealth" w="med" len="med"/>
            <a:tailEnd type="none" w="sm" len="sm"/>
          </a:ln>
        </p:spPr>
      </p:cxnSp>
      <p:graphicFrame>
        <p:nvGraphicFramePr>
          <p:cNvPr id="405" name="Google Shape;405;p42"/>
          <p:cNvGraphicFramePr/>
          <p:nvPr>
            <p:extLst>
              <p:ext uri="{D42A27DB-BD31-4B8C-83A1-F6EECF244321}">
                <p14:modId xmlns:p14="http://schemas.microsoft.com/office/powerpoint/2010/main" val="2475701022"/>
              </p:ext>
            </p:extLst>
          </p:nvPr>
        </p:nvGraphicFramePr>
        <p:xfrm>
          <a:off x="2525520" y="1453712"/>
          <a:ext cx="2052000" cy="1440000"/>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600" b="1" u="none" strike="noStrike" cap="none" dirty="0">
                        <a:solidFill>
                          <a:srgbClr val="FDFFFF"/>
                        </a:solidFill>
                      </a:endParaRPr>
                    </a:p>
                  </a:txBody>
                  <a:tcPr marL="0" marR="0" marT="32375" marB="0" anchor="ctr"/>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Jutoh‘s own module</a:t>
                      </a:r>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latin typeface="Gill Sans"/>
                          <a:ea typeface="Gill Sans"/>
                          <a:cs typeface="Gill Sans"/>
                          <a:sym typeface="Gill Sans"/>
                        </a:rPr>
                        <a:t>Sigils‘s</a:t>
                      </a:r>
                      <a:r>
                        <a:rPr lang="en-US" sz="1200" u="none" strike="noStrike" cap="none" dirty="0">
                          <a:latin typeface="Gill Sans"/>
                          <a:ea typeface="Gill Sans"/>
                          <a:cs typeface="Gill Sans"/>
                          <a:sym typeface="Gill Sans"/>
                        </a:rPr>
                        <a:t> own module</a:t>
                      </a:r>
                      <a:endParaRPr dirty="0"/>
                    </a:p>
                  </a:txBody>
                  <a:tcPr marL="0" marR="0" marT="34925" marB="0" anchor="ctr"/>
                </a:tc>
                <a:extLst>
                  <a:ext uri="{0D108BD9-81ED-4DB2-BD59-A6C34878D82A}">
                    <a16:rowId xmlns:a16="http://schemas.microsoft.com/office/drawing/2014/main" val="10002"/>
                  </a:ext>
                </a:extLst>
              </a:tr>
            </a:tbl>
          </a:graphicData>
        </a:graphic>
      </p:graphicFrame>
      <p:sp>
        <p:nvSpPr>
          <p:cNvPr id="406" name="Google Shape;406;p42"/>
          <p:cNvSpPr txBox="1"/>
          <p:nvPr/>
        </p:nvSpPr>
        <p:spPr>
          <a:xfrm>
            <a:off x="5550073" y="2926769"/>
            <a:ext cx="1019368" cy="1378382"/>
          </a:xfrm>
          <a:prstGeom prst="rect">
            <a:avLst/>
          </a:prstGeom>
          <a:noFill/>
          <a:ln w="25400" cap="flat" cmpd="sng">
            <a:solidFill>
              <a:srgbClr val="000000"/>
            </a:solidFill>
            <a:prstDash val="solid"/>
            <a:round/>
            <a:headEnd type="none" w="sm" len="sm"/>
            <a:tailEnd type="none" w="sm" len="sm"/>
          </a:ln>
        </p:spPr>
        <p:txBody>
          <a:bodyPr spcFirstLastPara="1" wrap="square" lIns="108000" tIns="36000" rIns="0" bIns="36000" anchor="t" anchorCtr="0">
            <a:spAutoFit/>
          </a:bodyPr>
          <a:lstStyle/>
          <a:p>
            <a:pPr marL="0" marR="177800" lvl="0" indent="0" algn="ctr" rtl="0">
              <a:lnSpc>
                <a:spcPct val="100600"/>
              </a:lnSpc>
              <a:spcBef>
                <a:spcPts val="0"/>
              </a:spcBef>
              <a:spcAft>
                <a:spcPts val="0"/>
              </a:spcAft>
              <a:buClr>
                <a:srgbClr val="000000"/>
              </a:buClr>
              <a:buSzPts val="1300"/>
              <a:buFont typeface="Arial"/>
              <a:buNone/>
            </a:pPr>
            <a:endParaRPr sz="1200" b="0" i="0" u="none" strike="noStrike" cap="none">
              <a:solidFill>
                <a:srgbClr val="131315"/>
              </a:solidFill>
              <a:latin typeface="Arial"/>
              <a:ea typeface="Arial"/>
              <a:cs typeface="Arial"/>
              <a:sym typeface="Arial"/>
            </a:endParaRPr>
          </a:p>
          <a:p>
            <a:pPr marL="0" marR="177800" lvl="0" indent="0" algn="ctr" rtl="0">
              <a:lnSpc>
                <a:spcPct val="100600"/>
              </a:lnSpc>
              <a:spcBef>
                <a:spcPts val="0"/>
              </a:spcBef>
              <a:spcAft>
                <a:spcPts val="0"/>
              </a:spcAft>
              <a:buClr>
                <a:srgbClr val="000000"/>
              </a:buClr>
              <a:buSzPts val="1300"/>
              <a:buFont typeface="Arial"/>
              <a:buNone/>
            </a:pPr>
            <a:r>
              <a:rPr lang="en-US" sz="1200" b="0" i="0" u="none" strike="noStrike" cap="none">
                <a:solidFill>
                  <a:srgbClr val="131315"/>
                </a:solidFill>
                <a:latin typeface="Arial"/>
                <a:ea typeface="Arial"/>
                <a:cs typeface="Arial"/>
                <a:sym typeface="Arial"/>
              </a:rPr>
              <a:t>EPUB file with embedded index markers</a:t>
            </a:r>
            <a:endParaRPr/>
          </a:p>
          <a:p>
            <a:pPr marL="0" marR="177800" lvl="0" indent="0" algn="ctr" rtl="0">
              <a:lnSpc>
                <a:spcPct val="100600"/>
              </a:lnSpc>
              <a:spcBef>
                <a:spcPts val="0"/>
              </a:spcBef>
              <a:spcAft>
                <a:spcPts val="0"/>
              </a:spcAft>
              <a:buClr>
                <a:srgbClr val="000000"/>
              </a:buClr>
              <a:buSzPts val="1300"/>
              <a:buFont typeface="Arial"/>
              <a:buNone/>
            </a:pPr>
            <a:endParaRPr sz="1200" b="0" i="0" u="none" strike="noStrike" cap="none">
              <a:solidFill>
                <a:srgbClr val="000000"/>
              </a:solidFill>
              <a:latin typeface="Arial"/>
              <a:ea typeface="Arial"/>
              <a:cs typeface="Arial"/>
              <a:sym typeface="Arial"/>
            </a:endParaRPr>
          </a:p>
        </p:txBody>
      </p:sp>
      <p:graphicFrame>
        <p:nvGraphicFramePr>
          <p:cNvPr id="407" name="Google Shape;407;p42"/>
          <p:cNvGraphicFramePr/>
          <p:nvPr>
            <p:extLst>
              <p:ext uri="{D42A27DB-BD31-4B8C-83A1-F6EECF244321}">
                <p14:modId xmlns:p14="http://schemas.microsoft.com/office/powerpoint/2010/main" val="2262083650"/>
              </p:ext>
            </p:extLst>
          </p:nvPr>
        </p:nvGraphicFramePr>
        <p:xfrm>
          <a:off x="8113903" y="1071158"/>
          <a:ext cx="1706875" cy="1712400"/>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97200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6025" marB="0"/>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XML/HTML</a:t>
                      </a:r>
                      <a:endParaRPr sz="1200" u="none" strike="noStrike" cap="none" dirty="0">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EPUB</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2"/>
                  </a:ext>
                </a:extLst>
              </a:tr>
            </a:tbl>
          </a:graphicData>
        </a:graphic>
      </p:graphicFrame>
      <p:sp>
        <p:nvSpPr>
          <p:cNvPr id="408" name="Google Shape;408;p42"/>
          <p:cNvSpPr/>
          <p:nvPr/>
        </p:nvSpPr>
        <p:spPr>
          <a:xfrm>
            <a:off x="4697736" y="2257983"/>
            <a:ext cx="119509" cy="635729"/>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aphicFrame>
        <p:nvGraphicFramePr>
          <p:cNvPr id="409" name="Google Shape;409;p42"/>
          <p:cNvGraphicFramePr/>
          <p:nvPr>
            <p:extLst>
              <p:ext uri="{D42A27DB-BD31-4B8C-83A1-F6EECF244321}">
                <p14:modId xmlns:p14="http://schemas.microsoft.com/office/powerpoint/2010/main" val="150138311"/>
              </p:ext>
            </p:extLst>
          </p:nvPr>
        </p:nvGraphicFramePr>
        <p:xfrm>
          <a:off x="2525520" y="3252032"/>
          <a:ext cx="2052000" cy="1955020"/>
        </p:xfrm>
        <a:graphic>
          <a:graphicData uri="http://schemas.openxmlformats.org/drawingml/2006/table">
            <a:tbl>
              <a:tblPr firstRow="1" bandRow="1">
                <a:noFill/>
                <a:tableStyleId>{F5583866-4371-48E6-BD64-EF3D1B744BEB}</a:tableStyleId>
              </a:tblPr>
              <a:tblGrid>
                <a:gridCol w="2052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Editing imported index – </a:t>
                      </a:r>
                      <a:endParaRPr dirty="0"/>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600" b="1" u="none" strike="noStrike" cap="none" dirty="0">
                        <a:solidFill>
                          <a:srgbClr val="FDFFFF"/>
                        </a:solidFill>
                      </a:endParaRPr>
                    </a:p>
                  </a:txBody>
                  <a:tcPr marL="0" marR="0" marT="32375" marB="0" anchor="ctr"/>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Jutoh‘s own module</a:t>
                      </a:r>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Sigils‘s own module</a:t>
                      </a:r>
                      <a:endParaRPr/>
                    </a:p>
                  </a:txBody>
                  <a:tcPr marL="0" marR="0" marT="34925"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XML editor</a:t>
                      </a:r>
                      <a:endParaRPr dirty="0"/>
                    </a:p>
                  </a:txBody>
                  <a:tcPr marL="0" marR="0" marT="34925" marB="0" anchor="ctr"/>
                </a:tc>
                <a:extLst>
                  <a:ext uri="{0D108BD9-81ED-4DB2-BD59-A6C34878D82A}">
                    <a16:rowId xmlns:a16="http://schemas.microsoft.com/office/drawing/2014/main" val="10003"/>
                  </a:ext>
                </a:extLst>
              </a:tr>
            </a:tbl>
          </a:graphicData>
        </a:graphic>
      </p:graphicFrame>
      <p:cxnSp>
        <p:nvCxnSpPr>
          <p:cNvPr id="410" name="Google Shape;410;p42"/>
          <p:cNvCxnSpPr/>
          <p:nvPr/>
        </p:nvCxnSpPr>
        <p:spPr>
          <a:xfrm flipH="1">
            <a:off x="965469" y="1950720"/>
            <a:ext cx="1409700" cy="1613876"/>
          </a:xfrm>
          <a:prstGeom prst="straightConnector1">
            <a:avLst/>
          </a:prstGeom>
          <a:noFill/>
          <a:ln w="38100" cap="flat" cmpd="sng">
            <a:solidFill>
              <a:schemeClr val="dk1"/>
            </a:solidFill>
            <a:prstDash val="solid"/>
            <a:round/>
            <a:headEnd type="stealth" w="med" len="med"/>
            <a:tailEnd type="none" w="sm" len="sm"/>
          </a:ln>
        </p:spPr>
      </p:cxnSp>
      <p:sp>
        <p:nvSpPr>
          <p:cNvPr id="411" name="Google Shape;411;p42"/>
          <p:cNvSpPr/>
          <p:nvPr/>
        </p:nvSpPr>
        <p:spPr>
          <a:xfrm>
            <a:off x="4697736" y="4178223"/>
            <a:ext cx="119509" cy="979786"/>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412" name="Google Shape;412;p42"/>
          <p:cNvCxnSpPr>
            <a:endCxn id="406" idx="1"/>
          </p:cNvCxnSpPr>
          <p:nvPr/>
        </p:nvCxnSpPr>
        <p:spPr>
          <a:xfrm>
            <a:off x="4952773" y="2583960"/>
            <a:ext cx="597300" cy="1032000"/>
          </a:xfrm>
          <a:prstGeom prst="straightConnector1">
            <a:avLst/>
          </a:prstGeom>
          <a:noFill/>
          <a:ln w="38100" cap="flat" cmpd="sng">
            <a:solidFill>
              <a:schemeClr val="dk1"/>
            </a:solidFill>
            <a:prstDash val="solid"/>
            <a:round/>
            <a:headEnd type="none" w="sm" len="sm"/>
            <a:tailEnd type="none" w="sm" len="sm"/>
          </a:ln>
        </p:spPr>
      </p:cxnSp>
      <p:cxnSp>
        <p:nvCxnSpPr>
          <p:cNvPr id="413" name="Google Shape;413;p42"/>
          <p:cNvCxnSpPr>
            <a:endCxn id="406" idx="1"/>
          </p:cNvCxnSpPr>
          <p:nvPr/>
        </p:nvCxnSpPr>
        <p:spPr>
          <a:xfrm rot="10800000" flipH="1">
            <a:off x="4908073" y="3615960"/>
            <a:ext cx="642000" cy="1052100"/>
          </a:xfrm>
          <a:prstGeom prst="straightConnector1">
            <a:avLst/>
          </a:prstGeom>
          <a:noFill/>
          <a:ln w="38100" cap="flat" cmpd="sng">
            <a:solidFill>
              <a:schemeClr val="dk1"/>
            </a:solidFill>
            <a:prstDash val="solid"/>
            <a:round/>
            <a:headEnd type="none" w="sm" len="sm"/>
            <a:tailEnd type="none" w="sm" len="sm"/>
          </a:ln>
        </p:spPr>
      </p:cxnSp>
      <p:cxnSp>
        <p:nvCxnSpPr>
          <p:cNvPr id="414" name="Google Shape;414;p42"/>
          <p:cNvCxnSpPr/>
          <p:nvPr/>
        </p:nvCxnSpPr>
        <p:spPr>
          <a:xfrm>
            <a:off x="6121981" y="1392916"/>
            <a:ext cx="0" cy="1458834"/>
          </a:xfrm>
          <a:prstGeom prst="straightConnector1">
            <a:avLst/>
          </a:prstGeom>
          <a:noFill/>
          <a:ln w="38100" cap="flat" cmpd="sng">
            <a:solidFill>
              <a:schemeClr val="dk1"/>
            </a:solidFill>
            <a:prstDash val="solid"/>
            <a:round/>
            <a:headEnd type="none" w="sm" len="sm"/>
            <a:tailEnd type="none" w="sm" len="sm"/>
          </a:ln>
        </p:spPr>
      </p:cxnSp>
      <p:graphicFrame>
        <p:nvGraphicFramePr>
          <p:cNvPr id="415" name="Google Shape;415;p42"/>
          <p:cNvGraphicFramePr/>
          <p:nvPr/>
        </p:nvGraphicFramePr>
        <p:xfrm>
          <a:off x="8113903" y="5384078"/>
          <a:ext cx="1706875" cy="1342200"/>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97200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unlinked</a:t>
                      </a:r>
                      <a:endParaRPr sz="1250" u="none" strike="noStrike" cap="none">
                        <a:latin typeface="Arial"/>
                        <a:ea typeface="Arial"/>
                        <a:cs typeface="Arial"/>
                        <a:sym typeface="Arial"/>
                      </a:endParaRPr>
                    </a:p>
                  </a:txBody>
                  <a:tcPr marL="0" marR="0" marT="26025"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latin typeface="Gill Sans"/>
                          <a:ea typeface="Gill Sans"/>
                          <a:cs typeface="Gill Sans"/>
                          <a:sym typeface="Gill Sans"/>
                        </a:rPr>
                        <a:t>LibreOffice/Word</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bl>
          </a:graphicData>
        </a:graphic>
      </p:graphicFrame>
      <p:sp>
        <p:nvSpPr>
          <p:cNvPr id="416" name="Google Shape;416;p42"/>
          <p:cNvSpPr txBox="1"/>
          <p:nvPr/>
        </p:nvSpPr>
        <p:spPr>
          <a:xfrm>
            <a:off x="5612297" y="5384078"/>
            <a:ext cx="1019368" cy="445754"/>
          </a:xfrm>
          <a:prstGeom prst="rect">
            <a:avLst/>
          </a:prstGeom>
          <a:noFill/>
          <a:ln w="25400" cap="flat" cmpd="sng">
            <a:solidFill>
              <a:srgbClr val="000000"/>
            </a:solidFill>
            <a:prstDash val="solid"/>
            <a:round/>
            <a:headEnd type="none" w="sm" len="sm"/>
            <a:tailEnd type="none" w="sm" len="sm"/>
          </a:ln>
        </p:spPr>
        <p:txBody>
          <a:bodyPr spcFirstLastPara="1" wrap="square" lIns="108000" tIns="36000" rIns="0" bIns="36000" anchor="t" anchorCtr="0">
            <a:spAutoFit/>
          </a:bodyPr>
          <a:lstStyle/>
          <a:p>
            <a:pPr marL="0" marR="177800" lvl="0" indent="0" algn="ctr" rtl="0">
              <a:lnSpc>
                <a:spcPct val="100600"/>
              </a:lnSpc>
              <a:spcBef>
                <a:spcPts val="0"/>
              </a:spcBef>
              <a:spcAft>
                <a:spcPts val="0"/>
              </a:spcAft>
              <a:buClr>
                <a:srgbClr val="000000"/>
              </a:buClr>
              <a:buSzPts val="1300"/>
              <a:buFont typeface="Arial"/>
              <a:buNone/>
            </a:pPr>
            <a:r>
              <a:rPr lang="en-US" sz="1200" b="0" i="0" u="none" strike="noStrike" cap="none">
                <a:solidFill>
                  <a:srgbClr val="131315"/>
                </a:solidFill>
                <a:latin typeface="Arial"/>
                <a:ea typeface="Arial"/>
                <a:cs typeface="Arial"/>
                <a:sym typeface="Arial"/>
              </a:rPr>
              <a:t>Jutoh project</a:t>
            </a:r>
            <a:endParaRPr sz="1200" b="0" i="0" u="none" strike="noStrike" cap="none">
              <a:solidFill>
                <a:srgbClr val="000000"/>
              </a:solidFill>
              <a:latin typeface="Arial"/>
              <a:ea typeface="Arial"/>
              <a:cs typeface="Arial"/>
              <a:sym typeface="Arial"/>
            </a:endParaRPr>
          </a:p>
        </p:txBody>
      </p:sp>
      <p:cxnSp>
        <p:nvCxnSpPr>
          <p:cNvPr id="417" name="Google Shape;417;p42"/>
          <p:cNvCxnSpPr/>
          <p:nvPr/>
        </p:nvCxnSpPr>
        <p:spPr>
          <a:xfrm rot="10800000">
            <a:off x="6692625" y="5597791"/>
            <a:ext cx="1362316" cy="0"/>
          </a:xfrm>
          <a:prstGeom prst="straightConnector1">
            <a:avLst/>
          </a:prstGeom>
          <a:noFill/>
          <a:ln w="38100" cap="flat" cmpd="sng">
            <a:solidFill>
              <a:schemeClr val="dk1"/>
            </a:solidFill>
            <a:prstDash val="solid"/>
            <a:round/>
            <a:headEnd type="stealth" w="med" len="med"/>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1"/>
          <p:cNvSpPr txBox="1">
            <a:spLocks noGrp="1"/>
          </p:cNvSpPr>
          <p:nvPr>
            <p:ph type="title"/>
          </p:nvPr>
        </p:nvSpPr>
        <p:spPr>
          <a:xfrm>
            <a:off x="990600" y="-152400"/>
            <a:ext cx="8178800" cy="1600200"/>
          </a:xfrm>
          <a:prstGeom prst="rect">
            <a:avLst/>
          </a:prstGeom>
          <a:noFill/>
          <a:ln>
            <a:noFill/>
          </a:ln>
        </p:spPr>
        <p:txBody>
          <a:bodyPr spcFirstLastPara="1" wrap="square" lIns="38100" tIns="38100" rIns="38100" bIns="38100" anchor="ctr" anchorCtr="0">
            <a:noAutofit/>
          </a:bodyPr>
          <a:lstStyle/>
          <a:p>
            <a:pPr marL="0" lvl="0" indent="0" algn="ctr" rtl="0">
              <a:lnSpc>
                <a:spcPct val="100000"/>
              </a:lnSpc>
              <a:spcBef>
                <a:spcPts val="0"/>
              </a:spcBef>
              <a:spcAft>
                <a:spcPts val="0"/>
              </a:spcAft>
              <a:buSzPts val="1400"/>
              <a:buNone/>
            </a:pPr>
            <a:r>
              <a:rPr lang="en-US"/>
              <a:t>Software Resources</a:t>
            </a:r>
            <a:endParaRPr/>
          </a:p>
        </p:txBody>
      </p:sp>
      <p:sp>
        <p:nvSpPr>
          <p:cNvPr id="424" name="Google Shape;424;p11"/>
          <p:cNvSpPr/>
          <p:nvPr/>
        </p:nvSpPr>
        <p:spPr>
          <a:xfrm>
            <a:off x="546100" y="1219200"/>
            <a:ext cx="9067800" cy="60016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err="1">
                <a:solidFill>
                  <a:schemeClr val="hlink"/>
                </a:solidFill>
                <a:latin typeface="Gill Sans"/>
                <a:ea typeface="Gill Sans"/>
                <a:cs typeface="Gill Sans"/>
                <a:sym typeface="Gill Sans"/>
                <a:hlinkClick r:id="rId3"/>
              </a:rPr>
              <a:t>AutoBookmark</a:t>
            </a:r>
            <a:r>
              <a:rPr lang="en-US" sz="2400" b="0" i="0" u="none" strike="noStrike" cap="none" dirty="0">
                <a:solidFill>
                  <a:schemeClr val="dk1"/>
                </a:solidFill>
                <a:latin typeface="Gill Sans"/>
                <a:ea typeface="Gill Sans"/>
                <a:cs typeface="Gill Sans"/>
                <a:sym typeface="Gill Sans"/>
              </a:rPr>
              <a:t> (Acrobat plugin) </a:t>
            </a:r>
            <a:r>
              <a:rPr lang="en-US" sz="2400" b="0" i="0" u="none" strike="noStrike" cap="none" dirty="0">
                <a:solidFill>
                  <a:srgbClr val="000000"/>
                </a:solidFill>
                <a:latin typeface="Gill Sans"/>
                <a:ea typeface="Gill Sans"/>
                <a:cs typeface="Gill Sans"/>
                <a:sym typeface="Gill Sans"/>
              </a:rPr>
              <a:t>– activate links in PDFs</a:t>
            </a:r>
          </a:p>
          <a:p>
            <a:pPr marL="342900" marR="0" lvl="0" indent="-342900" algn="l" rtl="0">
              <a:lnSpc>
                <a:spcPct val="100000"/>
              </a:lnSpc>
              <a:spcBef>
                <a:spcPts val="0"/>
              </a:spcBef>
              <a:spcAft>
                <a:spcPts val="0"/>
              </a:spcAft>
              <a:buClr>
                <a:srgbClr val="000000"/>
              </a:buClr>
              <a:buSzPts val="2400"/>
              <a:buFont typeface="Arial"/>
              <a:buChar char="•"/>
            </a:pPr>
            <a:r>
              <a:rPr lang="en-US" sz="2400" dirty="0">
                <a:latin typeface="Gill Sans"/>
                <a:sym typeface="Gill Sans"/>
                <a:hlinkClick r:id="rId4"/>
              </a:rPr>
              <a:t>Calibre</a:t>
            </a:r>
            <a:r>
              <a:rPr lang="en-US" sz="2400" dirty="0">
                <a:latin typeface="Gill Sans"/>
                <a:sym typeface="Gill Sans"/>
              </a:rPr>
              <a:t> </a:t>
            </a:r>
            <a:r>
              <a:rPr lang="en-US" sz="2400" b="0" i="0" u="none" strike="noStrike" cap="none" dirty="0">
                <a:solidFill>
                  <a:schemeClr val="dk1"/>
                </a:solidFill>
                <a:latin typeface="Gill Sans"/>
                <a:ea typeface="Gill Sans"/>
                <a:cs typeface="Gill Sans"/>
                <a:sym typeface="Gill Sans"/>
              </a:rPr>
              <a:t>(</a:t>
            </a:r>
            <a:r>
              <a:rPr lang="en-US" sz="2400" b="0" i="0" u="none" strike="noStrike" cap="none" dirty="0" err="1">
                <a:solidFill>
                  <a:schemeClr val="dk1"/>
                </a:solidFill>
                <a:latin typeface="Gill Sans"/>
                <a:ea typeface="Gill Sans"/>
                <a:cs typeface="Gill Sans"/>
                <a:sym typeface="Gill Sans"/>
              </a:rPr>
              <a:t>ebook</a:t>
            </a:r>
            <a:r>
              <a:rPr lang="en-US" sz="2400" b="0" i="0" u="none" strike="noStrike" cap="none" dirty="0">
                <a:solidFill>
                  <a:schemeClr val="dk1"/>
                </a:solidFill>
                <a:latin typeface="Gill Sans"/>
                <a:ea typeface="Gill Sans"/>
                <a:cs typeface="Gill Sans"/>
                <a:sym typeface="Gill Sans"/>
              </a:rPr>
              <a:t> manager, open source) – convert linked PDFs to linked EPUBs</a:t>
            </a:r>
            <a:endParaRPr sz="2400" dirty="0"/>
          </a:p>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err="1">
                <a:solidFill>
                  <a:schemeClr val="hlink"/>
                </a:solidFill>
                <a:latin typeface="Gill Sans"/>
                <a:ea typeface="Gill Sans"/>
                <a:cs typeface="Gill Sans"/>
                <a:sym typeface="Gill Sans"/>
              </a:rPr>
              <a:t>DEXembed</a:t>
            </a:r>
            <a:r>
              <a:rPr lang="en-US" sz="2400" b="1" i="0" u="none" strike="noStrike" cap="none" dirty="0">
                <a:solidFill>
                  <a:srgbClr val="000000"/>
                </a:solidFill>
                <a:latin typeface="Gill Sans"/>
                <a:ea typeface="Gill Sans"/>
                <a:cs typeface="Gill Sans"/>
                <a:sym typeface="Gill Sans"/>
              </a:rPr>
              <a:t> </a:t>
            </a:r>
            <a:r>
              <a:rPr lang="en-US" sz="2400" b="0" i="0" u="none" strike="noStrike" cap="none" dirty="0">
                <a:solidFill>
                  <a:srgbClr val="000000"/>
                </a:solidFill>
                <a:latin typeface="Gill Sans"/>
                <a:ea typeface="Gill Sans"/>
                <a:cs typeface="Gill Sans"/>
                <a:sym typeface="Gill Sans"/>
              </a:rPr>
              <a:t>(MS Word add-in) – embed indexes into Word docs.</a:t>
            </a:r>
          </a:p>
          <a:p>
            <a:pPr marL="342900" indent="-342900">
              <a:buSzPts val="2400"/>
              <a:buFont typeface="Arial"/>
              <a:buChar char="•"/>
            </a:pPr>
            <a:r>
              <a:rPr lang="en-US" sz="2400" b="0" i="0" u="sng" strike="noStrike" cap="none" dirty="0" err="1">
                <a:solidFill>
                  <a:srgbClr val="009999"/>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IndexConvert</a:t>
            </a:r>
            <a:r>
              <a:rPr lang="en-US" sz="2400" b="1" i="0" u="none" strike="noStrike" cap="none" dirty="0">
                <a:solidFill>
                  <a:srgbClr val="000000"/>
                </a:solidFill>
                <a:latin typeface="Gill Sans"/>
                <a:ea typeface="Gill Sans"/>
                <a:cs typeface="Gill Sans"/>
                <a:sym typeface="Gill Sans"/>
              </a:rPr>
              <a:t> </a:t>
            </a:r>
            <a:r>
              <a:rPr lang="en-US" sz="2400" b="0" i="0" u="none" strike="noStrike" cap="none" dirty="0">
                <a:solidFill>
                  <a:srgbClr val="000000"/>
                </a:solidFill>
                <a:latin typeface="Gill Sans"/>
                <a:ea typeface="Gill Sans"/>
                <a:cs typeface="Gill Sans"/>
                <a:sym typeface="Gill Sans"/>
              </a:rPr>
              <a:t>(MS Word add-in) – convert Word or PDF indexes.</a:t>
            </a:r>
            <a:endParaRPr lang="en-US"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err="1">
                <a:solidFill>
                  <a:schemeClr val="hlink"/>
                </a:solidFill>
                <a:latin typeface="Gill Sans"/>
                <a:ea typeface="Gill Sans"/>
                <a:cs typeface="Gill Sans"/>
                <a:sym typeface="Gill Sans"/>
              </a:rPr>
              <a:t>InDesignConverter</a:t>
            </a:r>
            <a:r>
              <a:rPr lang="en-US" sz="2400" b="0" i="0" u="none" strike="noStrike" cap="none" dirty="0">
                <a:solidFill>
                  <a:srgbClr val="000000"/>
                </a:solidFill>
                <a:latin typeface="Gill Sans"/>
                <a:ea typeface="Gill Sans"/>
                <a:cs typeface="Gill Sans"/>
                <a:sym typeface="Gill Sans"/>
              </a:rPr>
              <a:t> (tool) – save MS Word docs as InDesign tag files, import Word index entries into InDesign docs</a:t>
            </a:r>
            <a:endParaRPr sz="2400" dirty="0"/>
          </a:p>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err="1">
                <a:solidFill>
                  <a:schemeClr val="hlink"/>
                </a:solidFill>
                <a:latin typeface="Gill Sans"/>
                <a:ea typeface="Gill Sans"/>
                <a:cs typeface="Gill Sans"/>
                <a:sym typeface="Gill Sans"/>
                <a:hlinkClick r:id="rId6"/>
              </a:rPr>
              <a:t>IndexExploit</a:t>
            </a:r>
            <a:r>
              <a:rPr lang="en-US" sz="2400" b="1" i="0" u="none" strike="noStrike" cap="none" dirty="0">
                <a:solidFill>
                  <a:srgbClr val="000000"/>
                </a:solidFill>
                <a:latin typeface="Gill Sans"/>
                <a:ea typeface="Gill Sans"/>
                <a:cs typeface="Gill Sans"/>
                <a:sym typeface="Gill Sans"/>
              </a:rPr>
              <a:t> </a:t>
            </a:r>
            <a:r>
              <a:rPr lang="en-US" sz="2400" b="0" i="0" u="none" strike="noStrike" cap="none" dirty="0">
                <a:solidFill>
                  <a:srgbClr val="000000"/>
                </a:solidFill>
                <a:latin typeface="Gill Sans"/>
                <a:ea typeface="Gill Sans"/>
                <a:cs typeface="Gill Sans"/>
                <a:sym typeface="Gill Sans"/>
              </a:rPr>
              <a:t>(MS Word add-in) – embed indexes into Word docs</a:t>
            </a: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7F7F"/>
              </a:buClr>
              <a:buSzPts val="2400"/>
              <a:buFont typeface="Arial"/>
              <a:buChar char="•"/>
            </a:pPr>
            <a:r>
              <a:rPr lang="en-US" sz="2400" b="0" i="0" u="sng" strike="noStrike" cap="none" dirty="0" err="1">
                <a:solidFill>
                  <a:schemeClr val="hlink"/>
                </a:solidFill>
                <a:latin typeface="Gill Sans"/>
                <a:ea typeface="Gill Sans"/>
                <a:cs typeface="Gill Sans"/>
                <a:sym typeface="Gill Sans"/>
                <a:hlinkClick r:id="rId7"/>
              </a:rPr>
              <a:t>IndexLinker</a:t>
            </a:r>
            <a:r>
              <a:rPr lang="en-US" sz="2400" b="0" i="0" u="sng" strike="noStrike" cap="none" dirty="0">
                <a:solidFill>
                  <a:schemeClr val="hlink"/>
                </a:solidFill>
                <a:latin typeface="Gill Sans"/>
                <a:ea typeface="Gill Sans"/>
                <a:cs typeface="Gill Sans"/>
                <a:sym typeface="Gill Sans"/>
                <a:hlinkClick r:id="rId7"/>
              </a:rPr>
              <a:t> for Word</a:t>
            </a:r>
            <a:r>
              <a:rPr lang="en-US" sz="2400" b="0" i="0" u="none" strike="noStrike" cap="none" dirty="0">
                <a:solidFill>
                  <a:schemeClr val="dk1"/>
                </a:solidFill>
                <a:latin typeface="Gill Sans"/>
                <a:ea typeface="Gill Sans"/>
                <a:cs typeface="Gill Sans"/>
                <a:sym typeface="Gill Sans"/>
              </a:rPr>
              <a:t> (MS Word add-in) </a:t>
            </a:r>
            <a:r>
              <a:rPr lang="en-US" sz="2400" b="0" i="0" u="none" strike="noStrike" cap="none" dirty="0">
                <a:solidFill>
                  <a:srgbClr val="000000"/>
                </a:solidFill>
                <a:latin typeface="Gill Sans"/>
                <a:ea typeface="Gill Sans"/>
                <a:cs typeface="Gill Sans"/>
                <a:sym typeface="Gill Sans"/>
              </a:rPr>
              <a:t>– </a:t>
            </a:r>
            <a:r>
              <a:rPr lang="en-US" sz="2400" b="0" i="0" u="none" strike="noStrike" cap="none" dirty="0">
                <a:solidFill>
                  <a:schemeClr val="dk1"/>
                </a:solidFill>
                <a:latin typeface="Gill Sans"/>
                <a:ea typeface="Gill Sans"/>
                <a:cs typeface="Gill Sans"/>
                <a:sym typeface="Gill Sans"/>
              </a:rPr>
              <a:t>create hyperlinks from index page numbers back to Word doc text</a:t>
            </a:r>
          </a:p>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a:solidFill>
                  <a:schemeClr val="hlink"/>
                </a:solidFill>
                <a:latin typeface="Gill Sans"/>
                <a:ea typeface="Gill Sans"/>
                <a:cs typeface="Gill Sans"/>
                <a:sym typeface="Gill Sans"/>
                <a:hlinkClick r:id="rId8"/>
              </a:rPr>
              <a:t>Index-Manager</a:t>
            </a:r>
            <a:r>
              <a:rPr lang="en-US" sz="2400" b="0" i="0" u="none" strike="noStrike" cap="none" dirty="0">
                <a:solidFill>
                  <a:srgbClr val="000000"/>
                </a:solidFill>
                <a:latin typeface="Gill Sans"/>
                <a:ea typeface="Gill Sans"/>
                <a:cs typeface="Gill Sans"/>
                <a:sym typeface="Gill Sans"/>
              </a:rPr>
              <a:t> (indexing software) – create embedded indexes in Word, InDesign, or XML files</a:t>
            </a:r>
            <a:endParaRPr lang="en-US"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err="1">
                <a:solidFill>
                  <a:schemeClr val="hlink"/>
                </a:solidFill>
                <a:latin typeface="Gill Sans"/>
                <a:ea typeface="Gill Sans"/>
                <a:cs typeface="Gill Sans"/>
                <a:sym typeface="Gill Sans"/>
                <a:hlinkClick r:id="rId9"/>
              </a:rPr>
              <a:t>IXGen</a:t>
            </a:r>
            <a:r>
              <a:rPr lang="en-US" sz="2400" b="0" i="0" u="none" strike="noStrike" cap="none" dirty="0">
                <a:solidFill>
                  <a:srgbClr val="000000"/>
                </a:solidFill>
                <a:latin typeface="Gill Sans"/>
                <a:ea typeface="Gill Sans"/>
                <a:cs typeface="Gill Sans"/>
                <a:sym typeface="Gill Sans"/>
              </a:rPr>
              <a:t> (FrameMaker add-on) – indexing and marker management</a:t>
            </a:r>
          </a:p>
          <a:p>
            <a:pPr marL="342900" marR="0" lvl="0" indent="-342900" algn="l" rtl="0">
              <a:lnSpc>
                <a:spcPct val="100000"/>
              </a:lnSpc>
              <a:spcBef>
                <a:spcPts val="0"/>
              </a:spcBef>
              <a:spcAft>
                <a:spcPts val="0"/>
              </a:spcAft>
              <a:buClr>
                <a:srgbClr val="000000"/>
              </a:buClr>
              <a:buSzPts val="2400"/>
              <a:buFont typeface="Arial"/>
              <a:buChar char="•"/>
            </a:pPr>
            <a:r>
              <a:rPr lang="en-US" sz="2400" dirty="0" err="1">
                <a:latin typeface="Gill Sans"/>
                <a:ea typeface="Gill Sans"/>
                <a:cs typeface="Gill Sans"/>
                <a:sym typeface="Gill Sans"/>
                <a:hlinkClick r:id="rId10"/>
              </a:rPr>
              <a:t>Jutoh</a:t>
            </a:r>
            <a:r>
              <a:rPr lang="en-US" sz="2400" dirty="0">
                <a:latin typeface="Gill Sans"/>
                <a:ea typeface="Gill Sans"/>
                <a:cs typeface="Gill Sans"/>
                <a:sym typeface="Gill Sans"/>
                <a:hlinkClick r:id="rId10"/>
              </a:rPr>
              <a:t> </a:t>
            </a:r>
            <a:r>
              <a:rPr lang="en-US" sz="2400" b="0" i="0" u="none" strike="noStrike" cap="none" dirty="0">
                <a:solidFill>
                  <a:srgbClr val="000000"/>
                </a:solidFill>
                <a:latin typeface="Gill Sans"/>
                <a:ea typeface="Gill Sans"/>
                <a:cs typeface="Gill Sans"/>
                <a:sym typeface="Gill Sans"/>
              </a:rPr>
              <a:t>(EPUB creation program) – import Word files and automatically activate embedded index markers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3"/>
          <p:cNvSpPr txBox="1">
            <a:spLocks noGrp="1"/>
          </p:cNvSpPr>
          <p:nvPr>
            <p:ph type="title"/>
          </p:nvPr>
        </p:nvSpPr>
        <p:spPr>
          <a:xfrm>
            <a:off x="965200" y="-152400"/>
            <a:ext cx="8178800" cy="1600200"/>
          </a:xfrm>
          <a:prstGeom prst="rect">
            <a:avLst/>
          </a:prstGeom>
          <a:noFill/>
          <a:ln>
            <a:noFill/>
          </a:ln>
        </p:spPr>
        <p:txBody>
          <a:bodyPr spcFirstLastPara="1" wrap="square" lIns="38100" tIns="38100" rIns="38100" bIns="38100" anchor="ctr" anchorCtr="0">
            <a:noAutofit/>
          </a:bodyPr>
          <a:lstStyle/>
          <a:p>
            <a:pPr marL="0" lvl="0" indent="0" algn="ctr" rtl="0">
              <a:lnSpc>
                <a:spcPct val="100000"/>
              </a:lnSpc>
              <a:spcBef>
                <a:spcPts val="0"/>
              </a:spcBef>
              <a:spcAft>
                <a:spcPts val="0"/>
              </a:spcAft>
              <a:buSzPts val="1400"/>
              <a:buNone/>
            </a:pPr>
            <a:r>
              <a:rPr lang="en-US"/>
              <a:t>Software Resources</a:t>
            </a:r>
            <a:endParaRPr/>
          </a:p>
        </p:txBody>
      </p:sp>
      <p:sp>
        <p:nvSpPr>
          <p:cNvPr id="431" name="Google Shape;431;p43"/>
          <p:cNvSpPr/>
          <p:nvPr/>
        </p:nvSpPr>
        <p:spPr>
          <a:xfrm>
            <a:off x="546100" y="1219200"/>
            <a:ext cx="9067800" cy="60016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err="1">
                <a:solidFill>
                  <a:schemeClr val="hlink"/>
                </a:solidFill>
                <a:latin typeface="Gill Sans"/>
                <a:ea typeface="Gill Sans"/>
                <a:cs typeface="Gill Sans"/>
                <a:sym typeface="Gill Sans"/>
                <a:hlinkClick r:id="rId3"/>
              </a:rPr>
              <a:t>Kerntiff</a:t>
            </a:r>
            <a:r>
              <a:rPr lang="en-US" sz="2400" b="0" i="0" u="sng" strike="noStrike" cap="none" dirty="0">
                <a:solidFill>
                  <a:schemeClr val="hlink"/>
                </a:solidFill>
                <a:latin typeface="Gill Sans"/>
                <a:ea typeface="Gill Sans"/>
                <a:cs typeface="Gill Sans"/>
                <a:sym typeface="Gill Sans"/>
                <a:hlinkClick r:id="rId3"/>
              </a:rPr>
              <a:t> Publishing Systems (KPS) </a:t>
            </a:r>
            <a:r>
              <a:rPr lang="en-US" sz="2400" b="0" i="0" u="sng" strike="noStrike" cap="none" dirty="0" err="1">
                <a:solidFill>
                  <a:schemeClr val="hlink"/>
                </a:solidFill>
                <a:latin typeface="Gill Sans"/>
                <a:ea typeface="Gill Sans"/>
                <a:cs typeface="Gill Sans"/>
                <a:sym typeface="Gill Sans"/>
                <a:hlinkClick r:id="rId3"/>
              </a:rPr>
              <a:t>IndexUtilities</a:t>
            </a:r>
            <a:r>
              <a:rPr lang="en-US" sz="2400" b="0" i="0" u="none" strike="noStrike" cap="none" dirty="0">
                <a:solidFill>
                  <a:srgbClr val="000000"/>
                </a:solidFill>
                <a:latin typeface="Gill Sans"/>
                <a:ea typeface="Gill Sans"/>
                <a:cs typeface="Gill Sans"/>
                <a:sym typeface="Gill Sans"/>
              </a:rPr>
              <a:t> (InDesign scripts and plugins) – help embed index markers</a:t>
            </a:r>
          </a:p>
          <a:p>
            <a:pPr marL="342900" marR="0" lvl="0" indent="-342900" algn="l" rtl="0">
              <a:lnSpc>
                <a:spcPct val="100000"/>
              </a:lnSpc>
              <a:spcBef>
                <a:spcPts val="0"/>
              </a:spcBef>
              <a:spcAft>
                <a:spcPts val="0"/>
              </a:spcAft>
              <a:buClr>
                <a:srgbClr val="000000"/>
              </a:buClr>
              <a:buSzPts val="2400"/>
              <a:buFont typeface="Arial"/>
              <a:buChar char="•"/>
            </a:pPr>
            <a:r>
              <a:rPr lang="en-US" sz="2400" dirty="0">
                <a:latin typeface="Gill Sans"/>
                <a:sym typeface="Gill Sans"/>
                <a:hlinkClick r:id="rId4"/>
              </a:rPr>
              <a:t>Sigil</a:t>
            </a:r>
            <a:r>
              <a:rPr lang="en-US" sz="2400" dirty="0">
                <a:latin typeface="Gill Sans"/>
                <a:sym typeface="Gill Sans"/>
              </a:rPr>
              <a:t> </a:t>
            </a:r>
            <a:r>
              <a:rPr lang="en-US" sz="2400" b="0" i="0" u="none" strike="noStrike" cap="none" dirty="0">
                <a:solidFill>
                  <a:srgbClr val="000000"/>
                </a:solidFill>
                <a:latin typeface="Gill Sans"/>
                <a:ea typeface="Gill Sans"/>
                <a:cs typeface="Gill Sans"/>
                <a:sym typeface="Gill Sans"/>
              </a:rPr>
              <a:t>(EPUB editor, open source) – perfect for editing EPUBs</a:t>
            </a:r>
            <a:endParaRPr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sng" strike="noStrike" cap="none" dirty="0" err="1">
                <a:solidFill>
                  <a:schemeClr val="hlink"/>
                </a:solidFill>
                <a:latin typeface="Gill Sans"/>
                <a:ea typeface="Gill Sans"/>
                <a:cs typeface="Gill Sans"/>
                <a:sym typeface="Gill Sans"/>
                <a:hlinkClick r:id="rId5"/>
              </a:rPr>
              <a:t>TExtract</a:t>
            </a:r>
            <a:r>
              <a:rPr lang="en-US" sz="2400" b="0" i="0" u="none" strike="noStrike" cap="none" dirty="0">
                <a:solidFill>
                  <a:srgbClr val="000000"/>
                </a:solidFill>
                <a:latin typeface="Gill Sans"/>
                <a:ea typeface="Gill Sans"/>
                <a:cs typeface="Gill Sans"/>
                <a:sym typeface="Gill Sans"/>
              </a:rPr>
              <a:t> (indexing software) – </a:t>
            </a:r>
            <a:r>
              <a:rPr lang="en-US" sz="2400" b="0" i="0" u="none" strike="noStrike" cap="none" dirty="0">
                <a:solidFill>
                  <a:schemeClr val="dk1"/>
                </a:solidFill>
                <a:latin typeface="Gill Sans"/>
                <a:ea typeface="Gill Sans"/>
                <a:cs typeface="Gill Sans"/>
                <a:sym typeface="Gill Sans"/>
              </a:rPr>
              <a:t>create embedded indexes </a:t>
            </a:r>
            <a:r>
              <a:rPr lang="en-US" sz="2400" dirty="0">
                <a:solidFill>
                  <a:schemeClr val="dk1"/>
                </a:solidFill>
                <a:latin typeface="Gill Sans"/>
                <a:ea typeface="Gill Sans"/>
                <a:cs typeface="Gill Sans"/>
                <a:sym typeface="Gill Sans"/>
              </a:rPr>
              <a:t>for </a:t>
            </a:r>
            <a:r>
              <a:rPr lang="en-US" sz="2400" b="0" i="0" u="none" strike="noStrike" cap="none" dirty="0">
                <a:solidFill>
                  <a:schemeClr val="dk1"/>
                </a:solidFill>
                <a:latin typeface="Gill Sans"/>
                <a:ea typeface="Gill Sans"/>
                <a:cs typeface="Gill Sans"/>
                <a:sym typeface="Gill Sans"/>
              </a:rPr>
              <a:t>PDF or Word files, including output as EPUB</a:t>
            </a:r>
          </a:p>
          <a:p>
            <a:pPr marL="342900" marR="0" lvl="0" indent="-342900" algn="l" rtl="0">
              <a:lnSpc>
                <a:spcPct val="100000"/>
              </a:lnSpc>
              <a:spcBef>
                <a:spcPts val="0"/>
              </a:spcBef>
              <a:spcAft>
                <a:spcPts val="0"/>
              </a:spcAft>
              <a:buClr>
                <a:srgbClr val="000000"/>
              </a:buClr>
              <a:buSzPts val="2400"/>
              <a:buFont typeface="Arial"/>
              <a:buChar char="•"/>
            </a:pPr>
            <a:r>
              <a:rPr lang="en-US" sz="2400" dirty="0" err="1">
                <a:solidFill>
                  <a:schemeClr val="dk1"/>
                </a:solidFill>
                <a:latin typeface="Gill Sans"/>
                <a:sym typeface="Gill Sans"/>
                <a:hlinkClick r:id="rId6"/>
              </a:rPr>
              <a:t>WordEmbed</a:t>
            </a:r>
            <a:r>
              <a:rPr lang="en-US" sz="2400" dirty="0">
                <a:solidFill>
                  <a:schemeClr val="dk1"/>
                </a:solidFill>
                <a:latin typeface="Gill Sans"/>
                <a:sym typeface="Gill Sans"/>
              </a:rPr>
              <a:t> </a:t>
            </a:r>
            <a:r>
              <a:rPr lang="en-US" sz="2400" b="0" i="0" u="none" strike="noStrike" cap="none" dirty="0">
                <a:solidFill>
                  <a:srgbClr val="000000"/>
                </a:solidFill>
                <a:latin typeface="Gill Sans"/>
                <a:ea typeface="Gill Sans"/>
                <a:cs typeface="Gill Sans"/>
                <a:sym typeface="Gill Sans"/>
              </a:rPr>
              <a:t>(MS Word add-in) – embed indexes into Word docs</a:t>
            </a:r>
          </a:p>
          <a:p>
            <a:pPr marL="342900" marR="0" lvl="0" indent="-342900" algn="l" rtl="0">
              <a:lnSpc>
                <a:spcPct val="100000"/>
              </a:lnSpc>
              <a:spcBef>
                <a:spcPts val="0"/>
              </a:spcBef>
              <a:spcAft>
                <a:spcPts val="0"/>
              </a:spcAft>
              <a:buClr>
                <a:srgbClr val="000000"/>
              </a:buClr>
              <a:buSzPts val="2400"/>
              <a:buFont typeface="Arial"/>
              <a:buChar char="•"/>
            </a:pPr>
            <a:endParaRPr lang="en-US" sz="2400" dirty="0">
              <a:latin typeface="Gill Sans"/>
              <a:ea typeface="Gill Sans"/>
              <a:cs typeface="Gill Sans"/>
              <a:sym typeface="Gill Sans"/>
            </a:endParaRPr>
          </a:p>
          <a:p>
            <a:pPr marR="0" lvl="0" algn="l" rtl="0">
              <a:lnSpc>
                <a:spcPct val="100000"/>
              </a:lnSpc>
              <a:spcBef>
                <a:spcPts val="0"/>
              </a:spcBef>
              <a:spcAft>
                <a:spcPts val="0"/>
              </a:spcAft>
              <a:buClr>
                <a:srgbClr val="000000"/>
              </a:buClr>
              <a:buSzPts val="2400"/>
            </a:pPr>
            <a:endParaRPr lang="en-US" sz="2400" b="0" i="0" u="none" strike="noStrike" cap="none" dirty="0">
              <a:solidFill>
                <a:srgbClr val="000000"/>
              </a:solidFill>
              <a:latin typeface="Gill Sans"/>
              <a:ea typeface="Gill Sans"/>
              <a:cs typeface="Gill Sans"/>
              <a:sym typeface="Gill Sans"/>
            </a:endParaRPr>
          </a:p>
          <a:p>
            <a:pPr marR="0" lvl="0" algn="l" rtl="0">
              <a:lnSpc>
                <a:spcPct val="100000"/>
              </a:lnSpc>
              <a:spcBef>
                <a:spcPts val="0"/>
              </a:spcBef>
              <a:spcAft>
                <a:spcPts val="0"/>
              </a:spcAft>
              <a:buClr>
                <a:srgbClr val="000000"/>
              </a:buClr>
              <a:buSzPts val="2400"/>
            </a:pPr>
            <a:r>
              <a:rPr lang="en-US" sz="2400" b="0" i="0" u="none" strike="noStrike" cap="none" dirty="0">
                <a:solidFill>
                  <a:srgbClr val="000000"/>
                </a:solidFill>
                <a:latin typeface="Gill Sans"/>
                <a:ea typeface="Gill Sans"/>
                <a:cs typeface="Gill Sans"/>
                <a:sym typeface="Gill Sans"/>
              </a:rPr>
              <a:t>LaTeX resources:</a:t>
            </a:r>
            <a:endParaRPr lang="en-US" sz="2400" dirty="0">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2400"/>
              <a:buFont typeface="Arial"/>
              <a:buChar char="•"/>
            </a:pPr>
            <a:r>
              <a:rPr lang="en-US" sz="2000" dirty="0"/>
              <a:t>Word to LaTeX converters: </a:t>
            </a:r>
            <a:r>
              <a:rPr lang="en-US" sz="2000" b="0" dirty="0">
                <a:hlinkClick r:id="rId7"/>
              </a:rPr>
              <a:t>LyXConverter</a:t>
            </a:r>
            <a:r>
              <a:rPr lang="en-US" sz="2000" dirty="0"/>
              <a:t>, </a:t>
            </a:r>
            <a:r>
              <a:rPr lang="en-US" sz="2000" b="0" dirty="0">
                <a:hlinkClick r:id="rId8"/>
              </a:rPr>
              <a:t>GrindEQ</a:t>
            </a:r>
            <a:r>
              <a:rPr lang="en-US" sz="2000" dirty="0"/>
              <a:t>, </a:t>
            </a:r>
            <a:r>
              <a:rPr lang="en-US" sz="2000" b="0" dirty="0">
                <a:hlinkClick r:id="rId9"/>
              </a:rPr>
              <a:t>Word2LaTeX</a:t>
            </a:r>
            <a:r>
              <a:rPr lang="en-US" sz="2000" dirty="0"/>
              <a:t>, and </a:t>
            </a:r>
            <a:r>
              <a:rPr lang="en-US" sz="2000" b="0" dirty="0">
                <a:hlinkClick r:id="rId10"/>
              </a:rPr>
              <a:t>Doc2LateX</a:t>
            </a:r>
            <a:endParaRPr lang="en-US" sz="2000" dirty="0"/>
          </a:p>
          <a:p>
            <a:pPr marL="342900" indent="-342900">
              <a:buSzPts val="2400"/>
              <a:buFont typeface="Arial"/>
              <a:buChar char="•"/>
            </a:pPr>
            <a:r>
              <a:rPr lang="en-US" sz="1800" b="0" dirty="0"/>
              <a:t>LaTeX-to-XML/HTML/MathML converter: </a:t>
            </a:r>
            <a:r>
              <a:rPr lang="en-US" sz="1800" dirty="0">
                <a:hlinkClick r:id="rId11"/>
              </a:rPr>
              <a:t>LaTeXML</a:t>
            </a:r>
            <a:r>
              <a:rPr lang="en-US" sz="1800" dirty="0"/>
              <a:t>(open source)</a:t>
            </a:r>
            <a:endParaRPr lang="en-US" sz="2400" b="0" i="0" u="none" strike="noStrike" cap="none" dirty="0">
              <a:solidFill>
                <a:srgbClr val="000000"/>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2400"/>
              <a:buFont typeface="Arial"/>
              <a:buChar char="•"/>
            </a:pPr>
            <a:endParaRPr lang="en-US" sz="2400" dirty="0">
              <a:latin typeface="Gill Sans"/>
              <a:ea typeface="Gill Sans"/>
              <a:cs typeface="Gill Sans"/>
              <a:sym typeface="Gill Sans"/>
            </a:endParaRPr>
          </a:p>
          <a:p>
            <a:pPr marR="0" lvl="0" algn="l" rtl="0">
              <a:lnSpc>
                <a:spcPct val="100000"/>
              </a:lnSpc>
              <a:spcBef>
                <a:spcPts val="0"/>
              </a:spcBef>
              <a:spcAft>
                <a:spcPts val="0"/>
              </a:spcAft>
              <a:buClr>
                <a:srgbClr val="000000"/>
              </a:buClr>
              <a:buSzPts val="2400"/>
            </a:pPr>
            <a:endParaRPr sz="2400" i="0" strike="noStrike" cap="none" dirty="0">
              <a:solidFill>
                <a:schemeClr val="tx1"/>
              </a:solidFill>
              <a:latin typeface="Gill Sans"/>
              <a:ea typeface="Gill Sans"/>
              <a:cs typeface="Gill Sans"/>
              <a:sym typeface="Gill Sans"/>
            </a:endParaRPr>
          </a:p>
          <a:p>
            <a:pPr marL="342900" marR="0" lvl="0" indent="-190500" algn="l" rtl="0">
              <a:lnSpc>
                <a:spcPct val="10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2"/>
          <p:cNvSpPr txBox="1">
            <a:spLocks noGrp="1"/>
          </p:cNvSpPr>
          <p:nvPr>
            <p:ph type="title"/>
          </p:nvPr>
        </p:nvSpPr>
        <p:spPr>
          <a:xfrm>
            <a:off x="965200" y="-152400"/>
            <a:ext cx="8178800" cy="1905000"/>
          </a:xfrm>
          <a:prstGeom prst="rect">
            <a:avLst/>
          </a:prstGeom>
          <a:noFill/>
          <a:ln>
            <a:noFill/>
          </a:ln>
        </p:spPr>
        <p:txBody>
          <a:bodyPr spcFirstLastPara="1" wrap="square" lIns="38100" tIns="38100" rIns="38100" bIns="38100" anchor="ctr" anchorCtr="0">
            <a:noAutofit/>
          </a:bodyPr>
          <a:lstStyle/>
          <a:p>
            <a:pPr marL="0" lvl="0" indent="0" algn="ctr" rtl="0">
              <a:lnSpc>
                <a:spcPct val="100000"/>
              </a:lnSpc>
              <a:spcBef>
                <a:spcPts val="0"/>
              </a:spcBef>
              <a:spcAft>
                <a:spcPts val="0"/>
              </a:spcAft>
              <a:buSzPts val="1400"/>
              <a:buNone/>
            </a:pPr>
            <a:r>
              <a:rPr lang="en-US"/>
              <a:t>Additional Resources</a:t>
            </a:r>
            <a:endParaRPr/>
          </a:p>
        </p:txBody>
      </p:sp>
      <p:sp>
        <p:nvSpPr>
          <p:cNvPr id="438" name="Google Shape;438;p12"/>
          <p:cNvSpPr/>
          <p:nvPr/>
        </p:nvSpPr>
        <p:spPr>
          <a:xfrm>
            <a:off x="546100" y="2667000"/>
            <a:ext cx="9067800"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2060"/>
                </a:solidFill>
                <a:latin typeface="Gill Sans"/>
                <a:ea typeface="Gill Sans"/>
                <a:cs typeface="Gill Sans"/>
                <a:sym typeface="Gill Sans"/>
              </a:rPr>
              <a:t>ASI Digital Publications Indexing SIG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sng" strike="noStrike" cap="none" dirty="0">
                <a:solidFill>
                  <a:schemeClr val="hlink"/>
                </a:solidFill>
                <a:latin typeface="Gill Sans"/>
                <a:ea typeface="Gill Sans"/>
                <a:cs typeface="Gill Sans"/>
                <a:sym typeface="Gill Sans"/>
                <a:hlinkClick r:id="rId3"/>
              </a:rPr>
              <a:t>https://digital-publications-indexing.org/</a:t>
            </a:r>
            <a:endParaRPr sz="2800" b="0" i="0" u="sng" strike="noStrike" cap="none" dirty="0">
              <a:solidFill>
                <a:schemeClr val="hlink"/>
              </a:solidFill>
              <a:latin typeface="Gill Sans"/>
              <a:ea typeface="Gill Sans"/>
              <a:cs typeface="Gill Sans"/>
              <a:sym typeface="Gill Sans"/>
              <a:hlinkClick r:id="rId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965200" y="-152400"/>
            <a:ext cx="8178800" cy="1905000"/>
          </a:xfrm>
          <a:prstGeom prst="rect">
            <a:avLst/>
          </a:prstGeom>
          <a:noFill/>
          <a:ln>
            <a:noFill/>
          </a:ln>
        </p:spPr>
        <p:txBody>
          <a:bodyPr spcFirstLastPara="1" wrap="square" lIns="38100" tIns="38100" rIns="38100" bIns="38100" anchor="ctr" anchorCtr="0">
            <a:noAutofit/>
          </a:bodyPr>
          <a:lstStyle/>
          <a:p>
            <a:pPr marL="0" lvl="0" indent="0" algn="ctr" rtl="0">
              <a:lnSpc>
                <a:spcPct val="100000"/>
              </a:lnSpc>
              <a:spcBef>
                <a:spcPts val="0"/>
              </a:spcBef>
              <a:spcAft>
                <a:spcPts val="0"/>
              </a:spcAft>
              <a:buSzPts val="1400"/>
              <a:buNone/>
            </a:pPr>
            <a:r>
              <a:rPr lang="en-US"/>
              <a:t>Update Summary</a:t>
            </a:r>
            <a:endParaRPr/>
          </a:p>
        </p:txBody>
      </p:sp>
      <p:sp>
        <p:nvSpPr>
          <p:cNvPr id="95" name="Google Shape;95;p2"/>
          <p:cNvSpPr/>
          <p:nvPr/>
        </p:nvSpPr>
        <p:spPr>
          <a:xfrm>
            <a:off x="584200" y="2140526"/>
            <a:ext cx="8763000" cy="3662311"/>
          </a:xfrm>
          <a:prstGeom prst="rect">
            <a:avLst/>
          </a:prstGeom>
          <a:noFill/>
          <a:ln>
            <a:noFill/>
          </a:ln>
        </p:spPr>
        <p:txBody>
          <a:bodyPr spcFirstLastPara="1" wrap="square" lIns="91425" tIns="45700" rIns="91425" bIns="45700" anchor="t" anchorCtr="0">
            <a:noAutofit/>
          </a:bodyPr>
          <a:lstStyle/>
          <a:p>
            <a:pPr marL="457200" marR="0" lvl="0" indent="-279400" algn="l" rtl="0">
              <a:lnSpc>
                <a:spcPct val="100000"/>
              </a:lnSpc>
              <a:spcBef>
                <a:spcPts val="0"/>
              </a:spcBef>
              <a:spcAft>
                <a:spcPts val="0"/>
              </a:spcAft>
              <a:buClr>
                <a:schemeClr val="dk1"/>
              </a:buClr>
              <a:buSzPts val="2800"/>
              <a:buFont typeface="Arial"/>
              <a:buNone/>
            </a:pPr>
            <a:endParaRPr sz="2800" b="1" i="0" u="none" strike="noStrike" cap="none">
              <a:solidFill>
                <a:schemeClr val="dk1"/>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Slow but steady </a:t>
            </a:r>
            <a:r>
              <a:rPr lang="en-US" sz="2800" b="0" i="0" u="none" strike="noStrike" cap="none">
                <a:solidFill>
                  <a:schemeClr val="dk1"/>
                </a:solidFill>
                <a:latin typeface="Gill Sans"/>
                <a:ea typeface="Gill Sans"/>
                <a:cs typeface="Gill Sans"/>
                <a:sym typeface="Gill Sans"/>
              </a:rPr>
              <a:t>increase in e-book indexing</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Consolidation </a:t>
            </a:r>
            <a:r>
              <a:rPr lang="en-US" sz="2800" b="0" i="0" u="none" strike="noStrike" cap="none">
                <a:solidFill>
                  <a:schemeClr val="dk1"/>
                </a:solidFill>
                <a:latin typeface="Gill Sans"/>
                <a:ea typeface="Gill Sans"/>
                <a:cs typeface="Gill Sans"/>
                <a:sym typeface="Gill Sans"/>
              </a:rPr>
              <a:t>of workflows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rgbClr val="000000"/>
              </a:buClr>
              <a:buSzPts val="2800"/>
              <a:buFont typeface="Arial"/>
              <a:buChar char="•"/>
            </a:pPr>
            <a:r>
              <a:rPr lang="en-US" sz="2800" b="1" i="0" u="none" strike="noStrike" cap="none">
                <a:solidFill>
                  <a:srgbClr val="000000"/>
                </a:solidFill>
                <a:latin typeface="Gill Sans"/>
                <a:ea typeface="Gill Sans"/>
                <a:cs typeface="Gill Sans"/>
                <a:sym typeface="Gill Sans"/>
              </a:rPr>
              <a:t>A few more </a:t>
            </a:r>
            <a:r>
              <a:rPr lang="en-US" sz="2800" b="0" i="0" u="none" strike="noStrike" cap="none">
                <a:solidFill>
                  <a:srgbClr val="000000"/>
                </a:solidFill>
                <a:latin typeface="Gill Sans"/>
                <a:ea typeface="Gill Sans"/>
                <a:cs typeface="Gill Sans"/>
                <a:sym typeface="Gill Sans"/>
              </a:rPr>
              <a:t>tools, utilities, workflows in use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Amazon </a:t>
            </a:r>
            <a:r>
              <a:rPr lang="en-US" sz="2800" b="0" i="0" u="none" strike="noStrike" cap="none">
                <a:solidFill>
                  <a:schemeClr val="dk1"/>
                </a:solidFill>
                <a:latin typeface="Gill Sans"/>
                <a:ea typeface="Gill Sans"/>
                <a:cs typeface="Gill Sans"/>
                <a:sym typeface="Gill Sans"/>
              </a:rPr>
              <a:t>now recommends EPUB</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Future </a:t>
            </a:r>
            <a:r>
              <a:rPr lang="en-US" sz="2800" b="0" i="0" u="none" strike="noStrike" cap="none">
                <a:solidFill>
                  <a:schemeClr val="dk1"/>
                </a:solidFill>
                <a:latin typeface="Gill Sans"/>
                <a:ea typeface="Gill Sans"/>
                <a:cs typeface="Gill Sans"/>
                <a:sym typeface="Gill Sans"/>
              </a:rPr>
              <a:t>considerations: what will come after EPUB? Wither the page number?</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3"/>
          <p:cNvSpPr txBox="1">
            <a:spLocks noGrp="1"/>
          </p:cNvSpPr>
          <p:nvPr>
            <p:ph type="title"/>
          </p:nvPr>
        </p:nvSpPr>
        <p:spPr>
          <a:xfrm>
            <a:off x="990600" y="203200"/>
            <a:ext cx="8178800" cy="1905000"/>
          </a:xfrm>
          <a:prstGeom prst="rect">
            <a:avLst/>
          </a:prstGeom>
          <a:noFill/>
          <a:ln>
            <a:noFill/>
          </a:ln>
        </p:spPr>
        <p:txBody>
          <a:bodyPr spcFirstLastPara="1" wrap="square" lIns="38100" tIns="38100" rIns="38100" bIns="38100" anchor="ctr" anchorCtr="0">
            <a:noAutofit/>
          </a:bodyPr>
          <a:lstStyle/>
          <a:p>
            <a:pPr marL="0" lvl="0" indent="0" algn="ctr" rtl="0">
              <a:lnSpc>
                <a:spcPct val="100000"/>
              </a:lnSpc>
              <a:spcBef>
                <a:spcPts val="0"/>
              </a:spcBef>
              <a:spcAft>
                <a:spcPts val="0"/>
              </a:spcAft>
              <a:buSzPts val="1400"/>
              <a:buNone/>
            </a:pPr>
            <a:r>
              <a:rPr lang="en-US"/>
              <a:t>Matrix Contributors</a:t>
            </a:r>
            <a:endParaRPr/>
          </a:p>
        </p:txBody>
      </p:sp>
      <p:sp>
        <p:nvSpPr>
          <p:cNvPr id="445" name="Google Shape;445;p13"/>
          <p:cNvSpPr/>
          <p:nvPr/>
        </p:nvSpPr>
        <p:spPr>
          <a:xfrm>
            <a:off x="2260600" y="2779713"/>
            <a:ext cx="5359400"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Gill Sans"/>
                <a:ea typeface="Gill Sans"/>
                <a:cs typeface="Gill Sans"/>
                <a:sym typeface="Gill Sans"/>
              </a:rPr>
              <a:t>The Matrix Group, Int’l: Glenda Browne,  Terry Casey, Michele Combs, Walter Greulich, Lucie Haskins, Dave K. Ream, Jan Worrell, Jan Wright, and Pilar Wyman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965200" y="-152400"/>
            <a:ext cx="8178800" cy="1905000"/>
          </a:xfrm>
          <a:prstGeom prst="rect">
            <a:avLst/>
          </a:prstGeom>
          <a:noFill/>
          <a:ln>
            <a:noFill/>
          </a:ln>
        </p:spPr>
        <p:txBody>
          <a:bodyPr spcFirstLastPara="1" wrap="square" lIns="38100" tIns="38100" rIns="38100" bIns="38100" anchor="ctr" anchorCtr="0">
            <a:noAutofit/>
          </a:bodyPr>
          <a:lstStyle/>
          <a:p>
            <a:pPr marL="0" lvl="0" indent="0" algn="ctr" rtl="0">
              <a:lnSpc>
                <a:spcPct val="100000"/>
              </a:lnSpc>
              <a:spcBef>
                <a:spcPts val="0"/>
              </a:spcBef>
              <a:spcAft>
                <a:spcPts val="0"/>
              </a:spcAft>
              <a:buSzPts val="1400"/>
              <a:buNone/>
            </a:pPr>
            <a:r>
              <a:rPr lang="en-US"/>
              <a:t>Questions to Ask</a:t>
            </a:r>
            <a:endParaRPr/>
          </a:p>
        </p:txBody>
      </p:sp>
      <p:sp>
        <p:nvSpPr>
          <p:cNvPr id="102" name="Google Shape;102;p3"/>
          <p:cNvSpPr/>
          <p:nvPr/>
        </p:nvSpPr>
        <p:spPr>
          <a:xfrm>
            <a:off x="584200" y="1880754"/>
            <a:ext cx="8763000" cy="392208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Who</a:t>
            </a:r>
            <a:r>
              <a:rPr lang="en-US" sz="2800" b="0" i="0" u="none" strike="noStrike" cap="none">
                <a:solidFill>
                  <a:schemeClr val="dk1"/>
                </a:solidFill>
                <a:latin typeface="Gill Sans"/>
                <a:ea typeface="Gill Sans"/>
                <a:cs typeface="Gill Sans"/>
                <a:sym typeface="Gill Sans"/>
              </a:rPr>
              <a:t> is the indexer?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What</a:t>
            </a:r>
            <a:r>
              <a:rPr lang="en-US" sz="2800" b="0" i="0" u="none" strike="noStrike" cap="none">
                <a:solidFill>
                  <a:schemeClr val="dk1"/>
                </a:solidFill>
                <a:latin typeface="Gill Sans"/>
                <a:ea typeface="Gill Sans"/>
                <a:cs typeface="Gill Sans"/>
                <a:sym typeface="Gill Sans"/>
              </a:rPr>
              <a:t> are the costs or charges? </a:t>
            </a:r>
            <a:endParaRPr sz="2800" b="0" i="0" u="none" strike="noStrike" cap="none">
              <a:solidFill>
                <a:schemeClr val="dk1"/>
              </a:solidFill>
              <a:latin typeface="Gill Sans"/>
              <a:ea typeface="Gill Sans"/>
              <a:cs typeface="Gill Sans"/>
              <a:sym typeface="Gill Sans"/>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When </a:t>
            </a:r>
            <a:r>
              <a:rPr lang="en-US" sz="2800" b="0" i="0" u="none" strike="noStrike" cap="none">
                <a:solidFill>
                  <a:schemeClr val="dk1"/>
                </a:solidFill>
                <a:latin typeface="Gill Sans"/>
                <a:ea typeface="Gill Sans"/>
                <a:cs typeface="Gill Sans"/>
                <a:sym typeface="Gill Sans"/>
              </a:rPr>
              <a:t>will the indexing and linking work be done?</a:t>
            </a:r>
            <a:endParaRPr sz="2800" b="1" i="0" u="none" strike="noStrike" cap="none">
              <a:solidFill>
                <a:schemeClr val="dk1"/>
              </a:solidFill>
              <a:latin typeface="Gill Sans"/>
              <a:ea typeface="Gill Sans"/>
              <a:cs typeface="Gill Sans"/>
              <a:sym typeface="Gill Sans"/>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Where </a:t>
            </a:r>
            <a:r>
              <a:rPr lang="en-US" sz="2800" b="0" i="0" u="none" strike="noStrike" cap="none">
                <a:solidFill>
                  <a:schemeClr val="dk1"/>
                </a:solidFill>
                <a:latin typeface="Gill Sans"/>
                <a:ea typeface="Gill Sans"/>
                <a:cs typeface="Gill Sans"/>
                <a:sym typeface="Gill Sans"/>
              </a:rPr>
              <a:t>will you link to and from? Locators or text?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How</a:t>
            </a:r>
            <a:r>
              <a:rPr lang="en-US" sz="2800" b="0" i="0" u="none" strike="noStrike" cap="none">
                <a:solidFill>
                  <a:schemeClr val="dk1"/>
                </a:solidFill>
                <a:latin typeface="Gill Sans"/>
                <a:ea typeface="Gill Sans"/>
                <a:cs typeface="Gill Sans"/>
                <a:sym typeface="Gill Sans"/>
              </a:rPr>
              <a:t> will this work be done? Software tools (and versions)? – this is for both indexing and publishing</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600"/>
              </a:spcBef>
              <a:spcAft>
                <a:spcPts val="0"/>
              </a:spcAft>
              <a:buClr>
                <a:schemeClr val="dk1"/>
              </a:buClr>
              <a:buSzPts val="2800"/>
              <a:buFont typeface="Arial"/>
              <a:buChar char="•"/>
            </a:pPr>
            <a:r>
              <a:rPr lang="en-US" sz="2800" b="1" i="0" u="none" strike="noStrike" cap="none">
                <a:solidFill>
                  <a:schemeClr val="dk1"/>
                </a:solidFill>
                <a:latin typeface="Gill Sans"/>
                <a:ea typeface="Gill Sans"/>
                <a:cs typeface="Gill Sans"/>
                <a:sym typeface="Gill Sans"/>
              </a:rPr>
              <a:t>Why </a:t>
            </a:r>
            <a:r>
              <a:rPr lang="en-US" sz="2800" b="0" i="0" u="none" strike="noStrike" cap="none">
                <a:solidFill>
                  <a:schemeClr val="dk1"/>
                </a:solidFill>
                <a:latin typeface="Gill Sans"/>
                <a:ea typeface="Gill Sans"/>
                <a:cs typeface="Gill Sans"/>
                <a:sym typeface="Gill Sans"/>
              </a:rPr>
              <a:t>are you publishing to your chosen format? (Amazon, PDF, HTML, digital/ebook, print?)</a:t>
            </a:r>
            <a:endParaRPr sz="2800" b="1" i="0" u="none" strike="noStrike" cap="none">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p:nvPr/>
        </p:nvSpPr>
        <p:spPr>
          <a:xfrm>
            <a:off x="5384800" y="1877674"/>
            <a:ext cx="1841500" cy="954426"/>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Kindle Direct Publishing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(DOCX/PDF/EPUB)</a:t>
            </a: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2781300" y="3822700"/>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rgbClr val="141415"/>
                </a:solidFill>
                <a:latin typeface="Gill Sans"/>
                <a:ea typeface="Gill Sans"/>
                <a:cs typeface="Gill Sans"/>
                <a:sym typeface="Gill Sans"/>
              </a:rPr>
              <a:t>Indy conversion </a:t>
            </a:r>
            <a:r>
              <a:rPr lang="en-US" sz="1300" dirty="0">
                <a:solidFill>
                  <a:srgbClr val="141415"/>
                </a:solidFill>
                <a:latin typeface="Gill Sans"/>
                <a:ea typeface="Gill Sans"/>
                <a:cs typeface="Gill Sans"/>
                <a:sym typeface="Gill Sans"/>
              </a:rPr>
              <a:t>h</a:t>
            </a:r>
            <a:r>
              <a:rPr lang="en-US" sz="1300" b="0" i="0" u="none" strike="noStrike" cap="none" dirty="0">
                <a:solidFill>
                  <a:srgbClr val="141415"/>
                </a:solidFill>
                <a:latin typeface="Gill Sans"/>
                <a:ea typeface="Gill Sans"/>
                <a:cs typeface="Gill Sans"/>
                <a:sym typeface="Gill Sans"/>
              </a:rPr>
              <a:t>ouses</a:t>
            </a:r>
            <a:endParaRPr sz="1400" b="0" i="0" u="none" strike="noStrike" cap="none" dirty="0">
              <a:solidFill>
                <a:srgbClr val="000000"/>
              </a:solidFill>
              <a:latin typeface="Arial"/>
              <a:ea typeface="Arial"/>
              <a:cs typeface="Arial"/>
              <a:sym typeface="Arial"/>
            </a:endParaRPr>
          </a:p>
        </p:txBody>
      </p:sp>
      <p:sp>
        <p:nvSpPr>
          <p:cNvPr id="110" name="Google Shape;110;p4"/>
          <p:cNvSpPr/>
          <p:nvPr/>
        </p:nvSpPr>
        <p:spPr>
          <a:xfrm>
            <a:off x="2754084" y="1877674"/>
            <a:ext cx="1409700" cy="9398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rgbClr val="141415"/>
                </a:solidFill>
                <a:latin typeface="Gill Sans"/>
                <a:ea typeface="Gill Sans"/>
                <a:cs typeface="Gill Sans"/>
                <a:sym typeface="Gill Sans"/>
              </a:rPr>
              <a:t>Kindle Create</a:t>
            </a:r>
            <a:endParaRPr sz="1400" b="0" i="0" u="none" strike="noStrike" cap="none" dirty="0">
              <a:solidFill>
                <a:srgbClr val="000000"/>
              </a:solidFill>
              <a:latin typeface="Arial"/>
              <a:ea typeface="Arial"/>
              <a:cs typeface="Arial"/>
              <a:sym typeface="Arial"/>
            </a:endParaRPr>
          </a:p>
        </p:txBody>
      </p:sp>
      <p:sp>
        <p:nvSpPr>
          <p:cNvPr id="111" name="Google Shape;111;p4"/>
          <p:cNvSpPr/>
          <p:nvPr/>
        </p:nvSpPr>
        <p:spPr>
          <a:xfrm>
            <a:off x="2789237" y="6184900"/>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rgbClr val="141415"/>
                </a:solidFill>
                <a:latin typeface="Gill Sans"/>
                <a:ea typeface="Gill Sans"/>
                <a:cs typeface="Gill Sans"/>
                <a:sym typeface="Gill Sans"/>
              </a:rPr>
              <a:t>iBooks/</a:t>
            </a:r>
          </a:p>
          <a:p>
            <a:pPr marL="0" marR="0" lvl="0" indent="0" algn="ctr" rtl="0">
              <a:lnSpc>
                <a:spcPct val="100000"/>
              </a:lnSpc>
              <a:spcBef>
                <a:spcPts val="0"/>
              </a:spcBef>
              <a:spcAft>
                <a:spcPts val="0"/>
              </a:spcAft>
              <a:buClr>
                <a:srgbClr val="000000"/>
              </a:buClr>
              <a:buSzPts val="1300"/>
              <a:buFont typeface="Arial"/>
              <a:buNone/>
            </a:pPr>
            <a:r>
              <a:rPr lang="en-US" sz="1300" dirty="0">
                <a:solidFill>
                  <a:srgbClr val="141415"/>
                </a:solidFill>
                <a:latin typeface="Gill Sans"/>
                <a:sym typeface="Gill Sans"/>
              </a:rPr>
              <a:t>Apple Books</a:t>
            </a:r>
            <a:endParaRPr sz="1400" b="0" i="0" u="none" strike="noStrike" cap="none" dirty="0">
              <a:solidFill>
                <a:srgbClr val="000000"/>
              </a:solidFill>
              <a:latin typeface="Arial"/>
              <a:ea typeface="Arial"/>
              <a:cs typeface="Arial"/>
              <a:sym typeface="Arial"/>
            </a:endParaRPr>
          </a:p>
        </p:txBody>
      </p:sp>
      <p:sp>
        <p:nvSpPr>
          <p:cNvPr id="112" name="Google Shape;112;p4"/>
          <p:cNvSpPr/>
          <p:nvPr/>
        </p:nvSpPr>
        <p:spPr>
          <a:xfrm>
            <a:off x="2641600" y="439738"/>
            <a:ext cx="5059363" cy="492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err="1">
                <a:solidFill>
                  <a:schemeClr val="dk1"/>
                </a:solidFill>
                <a:latin typeface="Gill Sans"/>
                <a:ea typeface="Gill Sans"/>
                <a:cs typeface="Gill Sans"/>
                <a:sym typeface="Gill Sans"/>
              </a:rPr>
              <a:t>Ebook</a:t>
            </a:r>
            <a:r>
              <a:rPr lang="en-US" sz="3200" b="0" i="0" u="none" strike="noStrike" cap="none" dirty="0">
                <a:solidFill>
                  <a:schemeClr val="dk1"/>
                </a:solidFill>
                <a:latin typeface="Gill Sans"/>
                <a:ea typeface="Gill Sans"/>
                <a:cs typeface="Gill Sans"/>
                <a:sym typeface="Gill Sans"/>
              </a:rPr>
              <a:t> publishing/distribution</a:t>
            </a:r>
            <a:endParaRPr sz="1400" b="0" i="0" u="none" strike="noStrike" cap="none" dirty="0">
              <a:solidFill>
                <a:srgbClr val="000000"/>
              </a:solidFill>
              <a:latin typeface="Arial"/>
              <a:ea typeface="Arial"/>
              <a:cs typeface="Arial"/>
              <a:sym typeface="Arial"/>
            </a:endParaRPr>
          </a:p>
        </p:txBody>
      </p:sp>
      <p:sp>
        <p:nvSpPr>
          <p:cNvPr id="113" name="Google Shape;113;p4"/>
          <p:cNvSpPr/>
          <p:nvPr/>
        </p:nvSpPr>
        <p:spPr>
          <a:xfrm>
            <a:off x="342900" y="3352800"/>
            <a:ext cx="14605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 Word doc, HTML, or PDF </a:t>
            </a: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368300" y="6101442"/>
            <a:ext cx="1511300" cy="747486"/>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rgbClr val="141415"/>
                </a:solidFill>
                <a:latin typeface="Gill Sans"/>
                <a:ea typeface="Gill Sans"/>
                <a:cs typeface="Gill Sans"/>
                <a:sym typeface="Gill Sans"/>
              </a:rPr>
              <a:t>iBooks Author/</a:t>
            </a:r>
          </a:p>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rgbClr val="141415"/>
                </a:solidFill>
                <a:latin typeface="Gill Sans"/>
                <a:ea typeface="Gill Sans"/>
                <a:cs typeface="Gill Sans"/>
                <a:sym typeface="Gill Sans"/>
              </a:rPr>
              <a:t>Pages</a:t>
            </a:r>
            <a:endParaRPr sz="1400" b="0" i="0" u="none" strike="noStrike" cap="none" dirty="0">
              <a:solidFill>
                <a:srgbClr val="000000"/>
              </a:solidFill>
              <a:latin typeface="Arial"/>
              <a:ea typeface="Arial"/>
              <a:cs typeface="Arial"/>
              <a:sym typeface="Arial"/>
            </a:endParaRPr>
          </a:p>
        </p:txBody>
      </p:sp>
      <p:sp>
        <p:nvSpPr>
          <p:cNvPr id="115" name="Google Shape;115;p4"/>
          <p:cNvSpPr/>
          <p:nvPr/>
        </p:nvSpPr>
        <p:spPr>
          <a:xfrm>
            <a:off x="8166100" y="1877674"/>
            <a:ext cx="1409700" cy="13970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Kindle ebooks</a:t>
            </a:r>
            <a:endParaRPr sz="1300" b="0" i="0" u="none" strike="noStrike" cap="none">
              <a:solidFill>
                <a:srgbClr val="141415"/>
              </a:solidFill>
              <a:latin typeface="Gill Sans"/>
              <a:ea typeface="Gill Sans"/>
              <a:cs typeface="Gill Sans"/>
              <a:sym typeface="Gill Sans"/>
            </a:endParaRPr>
          </a:p>
        </p:txBody>
      </p:sp>
      <p:sp>
        <p:nvSpPr>
          <p:cNvPr id="116" name="Google Shape;116;p4"/>
          <p:cNvSpPr/>
          <p:nvPr/>
        </p:nvSpPr>
        <p:spPr>
          <a:xfrm>
            <a:off x="8166100" y="4806950"/>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EPUB ebooks</a:t>
            </a:r>
            <a:endParaRPr sz="1400" b="0" i="0" u="none" strike="noStrike" cap="none">
              <a:solidFill>
                <a:srgbClr val="000000"/>
              </a:solidFill>
              <a:latin typeface="Arial"/>
              <a:ea typeface="Arial"/>
              <a:cs typeface="Arial"/>
              <a:sym typeface="Arial"/>
            </a:endParaRPr>
          </a:p>
        </p:txBody>
      </p:sp>
      <p:cxnSp>
        <p:nvCxnSpPr>
          <p:cNvPr id="117" name="Google Shape;117;p4"/>
          <p:cNvCxnSpPr/>
          <p:nvPr/>
        </p:nvCxnSpPr>
        <p:spPr>
          <a:xfrm flipH="1">
            <a:off x="4277973" y="2318886"/>
            <a:ext cx="963613" cy="5105"/>
          </a:xfrm>
          <a:prstGeom prst="straightConnector1">
            <a:avLst/>
          </a:prstGeom>
          <a:noFill/>
          <a:ln w="38100" cap="flat" cmpd="sng">
            <a:solidFill>
              <a:schemeClr val="dk1"/>
            </a:solidFill>
            <a:prstDash val="solid"/>
            <a:round/>
            <a:headEnd type="stealth" w="med" len="med"/>
            <a:tailEnd type="none" w="sm" len="sm"/>
          </a:ln>
        </p:spPr>
      </p:cxnSp>
      <p:cxnSp>
        <p:nvCxnSpPr>
          <p:cNvPr id="118" name="Google Shape;118;p4"/>
          <p:cNvCxnSpPr/>
          <p:nvPr/>
        </p:nvCxnSpPr>
        <p:spPr>
          <a:xfrm rot="10800000">
            <a:off x="7442199" y="2318886"/>
            <a:ext cx="496456" cy="0"/>
          </a:xfrm>
          <a:prstGeom prst="straightConnector1">
            <a:avLst/>
          </a:prstGeom>
          <a:noFill/>
          <a:ln w="38100" cap="flat" cmpd="sng">
            <a:solidFill>
              <a:schemeClr val="dk1"/>
            </a:solidFill>
            <a:prstDash val="solid"/>
            <a:round/>
            <a:headEnd type="stealth" w="med" len="med"/>
            <a:tailEnd type="none" w="sm" len="sm"/>
          </a:ln>
        </p:spPr>
      </p:cxnSp>
      <p:cxnSp>
        <p:nvCxnSpPr>
          <p:cNvPr id="119" name="Google Shape;119;p4"/>
          <p:cNvCxnSpPr/>
          <p:nvPr/>
        </p:nvCxnSpPr>
        <p:spPr>
          <a:xfrm rot="10800000">
            <a:off x="1858960" y="2387827"/>
            <a:ext cx="751909" cy="0"/>
          </a:xfrm>
          <a:prstGeom prst="straightConnector1">
            <a:avLst/>
          </a:prstGeom>
          <a:noFill/>
          <a:ln w="38100" cap="flat" cmpd="sng">
            <a:solidFill>
              <a:schemeClr val="dk1"/>
            </a:solidFill>
            <a:prstDash val="solid"/>
            <a:round/>
            <a:headEnd type="stealth" w="med" len="med"/>
            <a:tailEnd type="none" w="sm" len="sm"/>
          </a:ln>
        </p:spPr>
      </p:cxnSp>
      <p:cxnSp>
        <p:nvCxnSpPr>
          <p:cNvPr id="120" name="Google Shape;120;p4"/>
          <p:cNvCxnSpPr/>
          <p:nvPr/>
        </p:nvCxnSpPr>
        <p:spPr>
          <a:xfrm flipH="1">
            <a:off x="1981197" y="6554221"/>
            <a:ext cx="594521" cy="2"/>
          </a:xfrm>
          <a:prstGeom prst="straightConnector1">
            <a:avLst/>
          </a:prstGeom>
          <a:noFill/>
          <a:ln w="38100" cap="flat" cmpd="sng">
            <a:solidFill>
              <a:schemeClr val="dk1"/>
            </a:solidFill>
            <a:prstDash val="solid"/>
            <a:round/>
            <a:headEnd type="stealth" w="med" len="med"/>
            <a:tailEnd type="none" w="sm" len="sm"/>
          </a:ln>
        </p:spPr>
      </p:cxnSp>
      <p:cxnSp>
        <p:nvCxnSpPr>
          <p:cNvPr id="121" name="Google Shape;121;p4"/>
          <p:cNvCxnSpPr/>
          <p:nvPr/>
        </p:nvCxnSpPr>
        <p:spPr>
          <a:xfrm rot="10800000">
            <a:off x="4491039" y="5175927"/>
            <a:ext cx="3537288" cy="18824"/>
          </a:xfrm>
          <a:prstGeom prst="straightConnector1">
            <a:avLst/>
          </a:prstGeom>
          <a:noFill/>
          <a:ln w="38100" cap="flat" cmpd="sng">
            <a:solidFill>
              <a:schemeClr val="dk1"/>
            </a:solidFill>
            <a:prstDash val="solid"/>
            <a:round/>
            <a:headEnd type="stealth" w="med" len="med"/>
            <a:tailEnd type="none" w="sm" len="sm"/>
          </a:ln>
        </p:spPr>
      </p:cxnSp>
      <p:sp>
        <p:nvSpPr>
          <p:cNvPr id="122" name="Google Shape;122;p4"/>
          <p:cNvSpPr/>
          <p:nvPr/>
        </p:nvSpPr>
        <p:spPr>
          <a:xfrm>
            <a:off x="368300" y="4744357"/>
            <a:ext cx="1409700" cy="716643"/>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DIY EPUB from InDesign, others</a:t>
            </a: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2775443" y="4800600"/>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Clean up in </a:t>
            </a:r>
            <a:r>
              <a:rPr lang="en-US" sz="1300" b="0" i="0" u="none" strike="noStrike" cap="none">
                <a:solidFill>
                  <a:schemeClr val="dk1"/>
                </a:solidFill>
                <a:latin typeface="Gill Sans"/>
                <a:ea typeface="Gill Sans"/>
                <a:cs typeface="Gill Sans"/>
                <a:sym typeface="Gill Sans"/>
              </a:rPr>
              <a:t>Sigil</a:t>
            </a:r>
            <a:r>
              <a:rPr lang="en-US" sz="1300" b="0" i="0" u="none" strike="noStrike" cap="none">
                <a:solidFill>
                  <a:srgbClr val="141415"/>
                </a:solidFill>
                <a:latin typeface="Gill Sans"/>
                <a:ea typeface="Gill Sans"/>
                <a:cs typeface="Gill Sans"/>
                <a:sym typeface="Gill Sans"/>
              </a:rPr>
              <a:t>, Calibre or similar tool</a:t>
            </a:r>
            <a:endParaRPr sz="1400" b="0" i="0" u="none" strike="noStrike" cap="none">
              <a:solidFill>
                <a:srgbClr val="000000"/>
              </a:solidFill>
              <a:latin typeface="Arial"/>
              <a:ea typeface="Arial"/>
              <a:cs typeface="Arial"/>
              <a:sym typeface="Arial"/>
            </a:endParaRPr>
          </a:p>
        </p:txBody>
      </p:sp>
      <p:cxnSp>
        <p:nvCxnSpPr>
          <p:cNvPr id="124" name="Google Shape;124;p4"/>
          <p:cNvCxnSpPr/>
          <p:nvPr/>
        </p:nvCxnSpPr>
        <p:spPr>
          <a:xfrm flipH="1">
            <a:off x="1958180" y="5029196"/>
            <a:ext cx="683420" cy="1"/>
          </a:xfrm>
          <a:prstGeom prst="straightConnector1">
            <a:avLst/>
          </a:prstGeom>
          <a:noFill/>
          <a:ln w="38100" cap="flat" cmpd="sng">
            <a:solidFill>
              <a:schemeClr val="dk1"/>
            </a:solidFill>
            <a:prstDash val="solid"/>
            <a:round/>
            <a:headEnd type="stealth" w="med" len="med"/>
            <a:tailEnd type="none" w="sm" len="sm"/>
          </a:ln>
        </p:spPr>
      </p:cxnSp>
      <p:cxnSp>
        <p:nvCxnSpPr>
          <p:cNvPr id="125" name="Google Shape;125;p4"/>
          <p:cNvCxnSpPr/>
          <p:nvPr/>
        </p:nvCxnSpPr>
        <p:spPr>
          <a:xfrm flipH="1">
            <a:off x="4346573" y="6568055"/>
            <a:ext cx="3681753" cy="13719"/>
          </a:xfrm>
          <a:prstGeom prst="straightConnector1">
            <a:avLst/>
          </a:prstGeom>
          <a:noFill/>
          <a:ln w="38100" cap="flat" cmpd="sng">
            <a:solidFill>
              <a:schemeClr val="dk1"/>
            </a:solidFill>
            <a:prstDash val="solid"/>
            <a:round/>
            <a:headEnd type="stealth" w="med" len="med"/>
            <a:tailEnd type="none" w="sm" len="sm"/>
          </a:ln>
        </p:spPr>
      </p:cxnSp>
      <p:sp>
        <p:nvSpPr>
          <p:cNvPr id="126" name="Google Shape;126;p4"/>
          <p:cNvSpPr/>
          <p:nvPr/>
        </p:nvSpPr>
        <p:spPr>
          <a:xfrm>
            <a:off x="8166100" y="6184900"/>
            <a:ext cx="1409700" cy="6604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a:solidFill>
                  <a:srgbClr val="141415"/>
                </a:solidFill>
                <a:latin typeface="Gill Sans"/>
                <a:ea typeface="Gill Sans"/>
                <a:cs typeface="Gill Sans"/>
                <a:sym typeface="Gill Sans"/>
              </a:rPr>
              <a:t>Apple Books</a:t>
            </a:r>
            <a:endParaRPr sz="1400" b="0" i="0" u="none" strike="noStrike" cap="none" dirty="0">
              <a:solidFill>
                <a:srgbClr val="000000"/>
              </a:solidFill>
              <a:latin typeface="Arial"/>
              <a:ea typeface="Arial"/>
              <a:cs typeface="Arial"/>
              <a:sym typeface="Arial"/>
            </a:endParaRPr>
          </a:p>
        </p:txBody>
      </p:sp>
      <p:sp>
        <p:nvSpPr>
          <p:cNvPr id="127" name="Google Shape;127;p4"/>
          <p:cNvSpPr/>
          <p:nvPr/>
        </p:nvSpPr>
        <p:spPr>
          <a:xfrm>
            <a:off x="342900" y="1879600"/>
            <a:ext cx="1409700" cy="95250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141415"/>
                </a:solidFill>
                <a:latin typeface="Gill Sans"/>
                <a:ea typeface="Gill Sans"/>
                <a:cs typeface="Gill Sans"/>
                <a:sym typeface="Gill Sans"/>
              </a:rPr>
              <a:t> PDF files</a:t>
            </a:r>
            <a:endParaRPr sz="1400" b="0" i="0" u="none" strike="noStrike" cap="none">
              <a:solidFill>
                <a:srgbClr val="000000"/>
              </a:solidFill>
              <a:latin typeface="Arial"/>
              <a:ea typeface="Arial"/>
              <a:cs typeface="Arial"/>
              <a:sym typeface="Arial"/>
            </a:endParaRPr>
          </a:p>
        </p:txBody>
      </p:sp>
      <p:cxnSp>
        <p:nvCxnSpPr>
          <p:cNvPr id="128" name="Google Shape;128;p4"/>
          <p:cNvCxnSpPr/>
          <p:nvPr/>
        </p:nvCxnSpPr>
        <p:spPr>
          <a:xfrm rot="10800000">
            <a:off x="1975640" y="3793671"/>
            <a:ext cx="665959" cy="219488"/>
          </a:xfrm>
          <a:prstGeom prst="straightConnector1">
            <a:avLst/>
          </a:prstGeom>
          <a:noFill/>
          <a:ln w="38100" cap="flat" cmpd="sng">
            <a:solidFill>
              <a:schemeClr val="dk1"/>
            </a:solidFill>
            <a:prstDash val="solid"/>
            <a:round/>
            <a:headEnd type="stealth" w="med" len="med"/>
            <a:tailEnd type="none" w="sm" len="sm"/>
          </a:ln>
        </p:spPr>
      </p:cxnSp>
      <p:cxnSp>
        <p:nvCxnSpPr>
          <p:cNvPr id="129" name="Google Shape;129;p4"/>
          <p:cNvCxnSpPr/>
          <p:nvPr/>
        </p:nvCxnSpPr>
        <p:spPr>
          <a:xfrm flipH="1">
            <a:off x="1981196" y="4279898"/>
            <a:ext cx="677865" cy="660400"/>
          </a:xfrm>
          <a:prstGeom prst="straightConnector1">
            <a:avLst/>
          </a:prstGeom>
          <a:noFill/>
          <a:ln w="38100" cap="flat" cmpd="sng">
            <a:solidFill>
              <a:schemeClr val="dk1"/>
            </a:solidFill>
            <a:prstDash val="solid"/>
            <a:round/>
            <a:headEnd type="stealth" w="med" len="med"/>
            <a:tailEnd type="none" w="sm" len="sm"/>
          </a:ln>
        </p:spPr>
      </p:cxnSp>
      <p:sp>
        <p:nvSpPr>
          <p:cNvPr id="130" name="Google Shape;130;p4"/>
          <p:cNvSpPr/>
          <p:nvPr/>
        </p:nvSpPr>
        <p:spPr>
          <a:xfrm>
            <a:off x="346637" y="4103914"/>
            <a:ext cx="1460500" cy="429985"/>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dirty="0" err="1">
                <a:solidFill>
                  <a:srgbClr val="141415"/>
                </a:solidFill>
                <a:latin typeface="Gill Sans"/>
                <a:ea typeface="Gill Sans"/>
                <a:cs typeface="Gill Sans"/>
                <a:sym typeface="Gill Sans"/>
              </a:rPr>
              <a:t>LaTex</a:t>
            </a:r>
            <a:endParaRPr sz="1400" b="0" i="0" u="none" strike="noStrike" cap="none" dirty="0">
              <a:solidFill>
                <a:srgbClr val="000000"/>
              </a:solidFill>
              <a:latin typeface="Arial"/>
              <a:ea typeface="Arial"/>
              <a:cs typeface="Arial"/>
              <a:sym typeface="Arial"/>
            </a:endParaRPr>
          </a:p>
        </p:txBody>
      </p:sp>
      <p:cxnSp>
        <p:nvCxnSpPr>
          <p:cNvPr id="131" name="Google Shape;131;p4"/>
          <p:cNvCxnSpPr/>
          <p:nvPr/>
        </p:nvCxnSpPr>
        <p:spPr>
          <a:xfrm flipH="1">
            <a:off x="1975641" y="4191001"/>
            <a:ext cx="665958" cy="55900"/>
          </a:xfrm>
          <a:prstGeom prst="straightConnector1">
            <a:avLst/>
          </a:prstGeom>
          <a:noFill/>
          <a:ln w="38100" cap="flat" cmpd="sng">
            <a:solidFill>
              <a:schemeClr val="dk1"/>
            </a:solidFill>
            <a:prstDash val="solid"/>
            <a:round/>
            <a:headEnd type="stealth" w="med" len="med"/>
            <a:tailEnd type="none" w="sm" len="sm"/>
          </a:ln>
        </p:spPr>
      </p:cxnSp>
      <p:cxnSp>
        <p:nvCxnSpPr>
          <p:cNvPr id="132" name="Google Shape;132;p4"/>
          <p:cNvCxnSpPr/>
          <p:nvPr/>
        </p:nvCxnSpPr>
        <p:spPr>
          <a:xfrm rot="10800000">
            <a:off x="4491039" y="4218951"/>
            <a:ext cx="3537287" cy="810245"/>
          </a:xfrm>
          <a:prstGeom prst="straightConnector1">
            <a:avLst/>
          </a:prstGeom>
          <a:noFill/>
          <a:ln w="38100" cap="flat" cmpd="sng">
            <a:solidFill>
              <a:schemeClr val="dk1"/>
            </a:solidFill>
            <a:prstDash val="solid"/>
            <a:round/>
            <a:headEnd type="stealth" w="med" len="med"/>
            <a:tailEnd type="none" w="sm" len="sm"/>
          </a:ln>
        </p:spPr>
      </p:cxnSp>
      <p:cxnSp>
        <p:nvCxnSpPr>
          <p:cNvPr id="133" name="Google Shape;133;p4"/>
          <p:cNvCxnSpPr/>
          <p:nvPr/>
        </p:nvCxnSpPr>
        <p:spPr>
          <a:xfrm>
            <a:off x="8749145" y="3317381"/>
            <a:ext cx="0" cy="1426976"/>
          </a:xfrm>
          <a:prstGeom prst="straightConnector1">
            <a:avLst/>
          </a:prstGeom>
          <a:noFill/>
          <a:ln w="38100" cap="flat" cmpd="sng">
            <a:solidFill>
              <a:schemeClr val="accent4"/>
            </a:solidFill>
            <a:prstDash val="solid"/>
            <a:round/>
            <a:headEnd type="none" w="sm" len="sm"/>
            <a:tailEnd type="none" w="sm" len="sm"/>
          </a:ln>
        </p:spPr>
      </p:cxnSp>
      <p:cxnSp>
        <p:nvCxnSpPr>
          <p:cNvPr id="134" name="Google Shape;134;p4"/>
          <p:cNvCxnSpPr/>
          <p:nvPr/>
        </p:nvCxnSpPr>
        <p:spPr>
          <a:xfrm>
            <a:off x="9015845" y="3317381"/>
            <a:ext cx="0" cy="1426976"/>
          </a:xfrm>
          <a:prstGeom prst="straightConnector1">
            <a:avLst/>
          </a:prstGeom>
          <a:noFill/>
          <a:ln w="38100" cap="flat" cmpd="sng">
            <a:solidFill>
              <a:schemeClr val="accent4"/>
            </a:solidFill>
            <a:prstDash val="solid"/>
            <a:round/>
            <a:headEnd type="none" w="sm" len="sm"/>
            <a:tailEnd type="none" w="sm" len="sm"/>
          </a:ln>
        </p:spPr>
      </p:cxnSp>
      <p:cxnSp>
        <p:nvCxnSpPr>
          <p:cNvPr id="29" name="Google Shape;129;p4">
            <a:extLst>
              <a:ext uri="{FF2B5EF4-FFF2-40B4-BE49-F238E27FC236}">
                <a16:creationId xmlns:a16="http://schemas.microsoft.com/office/drawing/2014/main" id="{196B1F70-5055-D50A-8B02-5CAD9C6A8E8A}"/>
              </a:ext>
            </a:extLst>
          </p:cNvPr>
          <p:cNvCxnSpPr>
            <a:cxnSpLocks/>
          </p:cNvCxnSpPr>
          <p:nvPr/>
        </p:nvCxnSpPr>
        <p:spPr>
          <a:xfrm flipH="1">
            <a:off x="1975639" y="5549898"/>
            <a:ext cx="1318890" cy="770220"/>
          </a:xfrm>
          <a:prstGeom prst="straightConnector1">
            <a:avLst/>
          </a:prstGeom>
          <a:noFill/>
          <a:ln w="38100" cap="flat" cmpd="sng">
            <a:solidFill>
              <a:schemeClr val="dk1"/>
            </a:solidFill>
            <a:prstDash val="solid"/>
            <a:round/>
            <a:headEnd type="stealth" w="med" len="med"/>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339217" y="127953"/>
            <a:ext cx="8178800" cy="65347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1400"/>
              <a:buNone/>
            </a:pPr>
            <a:r>
              <a:rPr lang="en-US" sz="3200" dirty="0"/>
              <a:t>EPUB/Kindle files: creation and display matrix</a:t>
            </a:r>
            <a:endParaRPr dirty="0"/>
          </a:p>
        </p:txBody>
      </p:sp>
      <p:graphicFrame>
        <p:nvGraphicFramePr>
          <p:cNvPr id="141" name="Google Shape;141;p5"/>
          <p:cNvGraphicFramePr/>
          <p:nvPr>
            <p:extLst>
              <p:ext uri="{D42A27DB-BD31-4B8C-83A1-F6EECF244321}">
                <p14:modId xmlns:p14="http://schemas.microsoft.com/office/powerpoint/2010/main" val="1071550669"/>
              </p:ext>
            </p:extLst>
          </p:nvPr>
        </p:nvGraphicFramePr>
        <p:xfrm>
          <a:off x="538717" y="1445344"/>
          <a:ext cx="9041025" cy="3997550"/>
        </p:xfrm>
        <a:graphic>
          <a:graphicData uri="http://schemas.openxmlformats.org/drawingml/2006/table">
            <a:tbl>
              <a:tblPr firstRow="1" firstCol="1" bandRow="1">
                <a:noFill/>
                <a:tableStyleId>{F5583866-4371-48E6-BD64-EF3D1B744BEB}</a:tableStyleId>
              </a:tblPr>
              <a:tblGrid>
                <a:gridCol w="1383250">
                  <a:extLst>
                    <a:ext uri="{9D8B030D-6E8A-4147-A177-3AD203B41FA5}">
                      <a16:colId xmlns:a16="http://schemas.microsoft.com/office/drawing/2014/main" val="20000"/>
                    </a:ext>
                  </a:extLst>
                </a:gridCol>
                <a:gridCol w="1010100">
                  <a:extLst>
                    <a:ext uri="{9D8B030D-6E8A-4147-A177-3AD203B41FA5}">
                      <a16:colId xmlns:a16="http://schemas.microsoft.com/office/drawing/2014/main" val="20001"/>
                    </a:ext>
                  </a:extLst>
                </a:gridCol>
                <a:gridCol w="1329075">
                  <a:extLst>
                    <a:ext uri="{9D8B030D-6E8A-4147-A177-3AD203B41FA5}">
                      <a16:colId xmlns:a16="http://schemas.microsoft.com/office/drawing/2014/main" val="20002"/>
                    </a:ext>
                  </a:extLst>
                </a:gridCol>
                <a:gridCol w="1903225">
                  <a:extLst>
                    <a:ext uri="{9D8B030D-6E8A-4147-A177-3AD203B41FA5}">
                      <a16:colId xmlns:a16="http://schemas.microsoft.com/office/drawing/2014/main" val="20003"/>
                    </a:ext>
                  </a:extLst>
                </a:gridCol>
                <a:gridCol w="1382225">
                  <a:extLst>
                    <a:ext uri="{9D8B030D-6E8A-4147-A177-3AD203B41FA5}">
                      <a16:colId xmlns:a16="http://schemas.microsoft.com/office/drawing/2014/main" val="20004"/>
                    </a:ext>
                  </a:extLst>
                </a:gridCol>
                <a:gridCol w="2033150">
                  <a:extLst>
                    <a:ext uri="{9D8B030D-6E8A-4147-A177-3AD203B41FA5}">
                      <a16:colId xmlns:a16="http://schemas.microsoft.com/office/drawing/2014/main" val="20005"/>
                    </a:ext>
                  </a:extLst>
                </a:gridCol>
              </a:tblGrid>
              <a:tr h="531850">
                <a:tc>
                  <a:txBody>
                    <a:bodyPr/>
                    <a:lstStyle/>
                    <a:p>
                      <a:pPr marL="0" marR="0" lvl="0" indent="0" algn="l" rtl="0">
                        <a:lnSpc>
                          <a:spcPct val="107000"/>
                        </a:lnSpc>
                        <a:spcBef>
                          <a:spcPts val="0"/>
                        </a:spcBef>
                        <a:spcAft>
                          <a:spcPts val="0"/>
                        </a:spcAft>
                        <a:buNone/>
                      </a:pPr>
                      <a:endParaRPr sz="1200" u="none" strike="noStrike" cap="none">
                        <a:solidFill>
                          <a:schemeClr val="lt1"/>
                        </a:solidFill>
                        <a:latin typeface="Calibri"/>
                        <a:ea typeface="Calibri"/>
                        <a:cs typeface="Calibri"/>
                        <a:sym typeface="Calibri"/>
                      </a:endParaRPr>
                    </a:p>
                  </a:txBody>
                  <a:tcPr marL="23700" marR="23700" marT="0" marB="0">
                    <a:solidFill>
                      <a:schemeClr val="lt1"/>
                    </a:solidFill>
                  </a:tcPr>
                </a:tc>
                <a:tc gridSpan="5">
                  <a:txBody>
                    <a:bodyPr/>
                    <a:lstStyle/>
                    <a:p>
                      <a:pPr marL="0" marR="0" lvl="0" indent="0" algn="ctr" rtl="0">
                        <a:lnSpc>
                          <a:spcPct val="107000"/>
                        </a:lnSpc>
                        <a:spcBef>
                          <a:spcPts val="0"/>
                        </a:spcBef>
                        <a:spcAft>
                          <a:spcPts val="0"/>
                        </a:spcAft>
                        <a:buNone/>
                      </a:pPr>
                      <a:r>
                        <a:rPr lang="en-US" sz="1200" u="none" strike="noStrike" cap="none" dirty="0"/>
                        <a:t>EPUB/Kindle files: handling of terms, links and page numbers</a:t>
                      </a:r>
                      <a:endParaRPr sz="1200" u="none" strike="noStrike" cap="none" dirty="0">
                        <a:latin typeface="Calibri"/>
                        <a:ea typeface="Calibri"/>
                        <a:cs typeface="Calibri"/>
                        <a:sym typeface="Calibri"/>
                      </a:endParaRPr>
                    </a:p>
                  </a:txBody>
                  <a:tcPr marL="23700" marR="23700" marT="0"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3025">
                <a:tc>
                  <a:txBody>
                    <a:bodyPr/>
                    <a:lstStyle/>
                    <a:p>
                      <a:pPr marL="0" marR="0" lvl="0" indent="0" algn="l" rtl="0">
                        <a:lnSpc>
                          <a:spcPct val="107000"/>
                        </a:lnSpc>
                        <a:spcBef>
                          <a:spcPts val="0"/>
                        </a:spcBef>
                        <a:spcAft>
                          <a:spcPts val="0"/>
                        </a:spcAft>
                        <a:buNone/>
                      </a:pPr>
                      <a:r>
                        <a:rPr lang="en-US" sz="1200" u="none" strike="noStrike" cap="none">
                          <a:solidFill>
                            <a:schemeClr val="lt1"/>
                          </a:solidFill>
                        </a:rPr>
                        <a:t>Index created where?</a:t>
                      </a:r>
                      <a:endParaRPr sz="1200" u="none" strike="noStrike" cap="none">
                        <a:solidFill>
                          <a:schemeClr val="lt1"/>
                        </a:solidFill>
                        <a:latin typeface="Calibri"/>
                        <a:ea typeface="Calibri"/>
                        <a:cs typeface="Calibri"/>
                        <a:sym typeface="Calibri"/>
                      </a:endParaRPr>
                    </a:p>
                  </a:txBody>
                  <a:tcPr marL="72000" marR="23700" marT="0"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lnSpc>
                          <a:spcPct val="107000"/>
                        </a:lnSpc>
                        <a:spcBef>
                          <a:spcPts val="0"/>
                        </a:spcBef>
                        <a:spcAft>
                          <a:spcPts val="0"/>
                        </a:spcAft>
                        <a:buNone/>
                      </a:pPr>
                      <a:r>
                        <a:rPr lang="en-US" sz="1200" b="1" u="none" strike="noStrike" cap="none">
                          <a:solidFill>
                            <a:schemeClr val="lt1"/>
                          </a:solidFill>
                        </a:rPr>
                        <a:t>Terms in text</a:t>
                      </a:r>
                      <a:endParaRPr sz="1200" b="1" u="none" strike="noStrike" cap="none">
                        <a:solidFill>
                          <a:schemeClr val="lt1"/>
                        </a:solidFill>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accent2"/>
                    </a:solidFill>
                  </a:tcPr>
                </a:tc>
                <a:tc>
                  <a:txBody>
                    <a:bodyPr/>
                    <a:lstStyle/>
                    <a:p>
                      <a:pPr marL="0" marR="0" lvl="0" indent="0" algn="ctr" rtl="0">
                        <a:lnSpc>
                          <a:spcPct val="107000"/>
                        </a:lnSpc>
                        <a:spcBef>
                          <a:spcPts val="0"/>
                        </a:spcBef>
                        <a:spcAft>
                          <a:spcPts val="0"/>
                        </a:spcAft>
                        <a:buNone/>
                      </a:pPr>
                      <a:r>
                        <a:rPr lang="en-US" sz="1200" b="1" u="none" strike="noStrike" cap="none">
                          <a:solidFill>
                            <a:schemeClr val="lt1"/>
                          </a:solidFill>
                        </a:rPr>
                        <a:t>Terms in index</a:t>
                      </a:r>
                      <a:endParaRPr sz="1200" b="1" u="none" strike="noStrike" cap="none">
                        <a:solidFill>
                          <a:schemeClr val="lt1"/>
                        </a:solidFill>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accent2"/>
                    </a:solidFill>
                  </a:tcPr>
                </a:tc>
                <a:tc>
                  <a:txBody>
                    <a:bodyPr/>
                    <a:lstStyle/>
                    <a:p>
                      <a:pPr marL="0" marR="0" lvl="0" indent="0" algn="ctr" rtl="0">
                        <a:lnSpc>
                          <a:spcPct val="107000"/>
                        </a:lnSpc>
                        <a:spcBef>
                          <a:spcPts val="0"/>
                        </a:spcBef>
                        <a:spcAft>
                          <a:spcPts val="0"/>
                        </a:spcAft>
                        <a:buNone/>
                      </a:pPr>
                      <a:r>
                        <a:rPr lang="en-US" sz="1200" b="1" u="none" strike="noStrike" cap="none">
                          <a:solidFill>
                            <a:schemeClr val="lt1"/>
                          </a:solidFill>
                        </a:rPr>
                        <a:t>Multiple references</a:t>
                      </a:r>
                      <a:endParaRPr sz="1200" b="1" u="none" strike="noStrike" cap="none">
                        <a:solidFill>
                          <a:schemeClr val="lt1"/>
                        </a:solidFill>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accent2"/>
                    </a:solidFill>
                  </a:tcPr>
                </a:tc>
                <a:tc>
                  <a:txBody>
                    <a:bodyPr/>
                    <a:lstStyle/>
                    <a:p>
                      <a:pPr marL="0" marR="0" lvl="0" indent="0" algn="ctr" rtl="0">
                        <a:lnSpc>
                          <a:spcPct val="107000"/>
                        </a:lnSpc>
                        <a:spcBef>
                          <a:spcPts val="0"/>
                        </a:spcBef>
                        <a:spcAft>
                          <a:spcPts val="0"/>
                        </a:spcAft>
                        <a:buNone/>
                      </a:pPr>
                      <a:r>
                        <a:rPr lang="en-US" sz="1200" b="1" u="none" strike="noStrike" cap="none">
                          <a:solidFill>
                            <a:schemeClr val="lt1"/>
                          </a:solidFill>
                        </a:rPr>
                        <a:t>Page numbers</a:t>
                      </a:r>
                      <a:endParaRPr sz="1200" b="1" u="none" strike="noStrike" cap="none">
                        <a:solidFill>
                          <a:schemeClr val="lt1"/>
                        </a:solidFill>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accent2"/>
                    </a:solidFill>
                  </a:tcPr>
                </a:tc>
                <a:tc>
                  <a:txBody>
                    <a:bodyPr/>
                    <a:lstStyle/>
                    <a:p>
                      <a:pPr marL="0" marR="0" lvl="0" indent="0" algn="ctr" rtl="0">
                        <a:lnSpc>
                          <a:spcPct val="107000"/>
                        </a:lnSpc>
                        <a:spcBef>
                          <a:spcPts val="0"/>
                        </a:spcBef>
                        <a:spcAft>
                          <a:spcPts val="0"/>
                        </a:spcAft>
                        <a:buNone/>
                      </a:pPr>
                      <a:r>
                        <a:rPr lang="en-US" sz="1200" b="1" u="none" strike="noStrike" cap="none">
                          <a:solidFill>
                            <a:schemeClr val="lt1"/>
                          </a:solidFill>
                          <a:latin typeface="Arial"/>
                          <a:ea typeface="Arial"/>
                          <a:cs typeface="Arial"/>
                          <a:sym typeface="Arial"/>
                        </a:rPr>
                        <a:t>Examples for index source programs</a:t>
                      </a:r>
                      <a:endParaRPr sz="1200" b="1" u="none" strike="noStrike" cap="none">
                        <a:solidFill>
                          <a:schemeClr val="lt1"/>
                        </a:solidFill>
                        <a:latin typeface="Arial"/>
                        <a:ea typeface="Arial"/>
                        <a:cs typeface="Arial"/>
                        <a:sym typeface="Arial"/>
                      </a:endParaRPr>
                    </a:p>
                  </a:txBody>
                  <a:tcPr marL="23700" marR="23700"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chemeClr val="accent2"/>
                    </a:solidFill>
                  </a:tcPr>
                </a:tc>
                <a:extLst>
                  <a:ext uri="{0D108BD9-81ED-4DB2-BD59-A6C34878D82A}">
                    <a16:rowId xmlns:a16="http://schemas.microsoft.com/office/drawing/2014/main" val="10001"/>
                  </a:ext>
                </a:extLst>
              </a:tr>
              <a:tr h="576000">
                <a:tc rowSpan="4">
                  <a:txBody>
                    <a:bodyPr/>
                    <a:lstStyle/>
                    <a:p>
                      <a:pPr marL="0" marR="0" lvl="0" indent="0" algn="l" rtl="0">
                        <a:lnSpc>
                          <a:spcPct val="107000"/>
                        </a:lnSpc>
                        <a:spcBef>
                          <a:spcPts val="0"/>
                        </a:spcBef>
                        <a:spcAft>
                          <a:spcPts val="0"/>
                        </a:spcAft>
                        <a:buNone/>
                      </a:pPr>
                      <a:r>
                        <a:rPr lang="en-US" sz="1200" u="none" strike="noStrike" cap="none">
                          <a:solidFill>
                            <a:schemeClr val="lt1"/>
                          </a:solidFill>
                        </a:rPr>
                        <a:t>Word processing or layout program</a:t>
                      </a:r>
                      <a:endParaRPr sz="1200" u="none" strike="noStrike" cap="none">
                        <a:solidFill>
                          <a:schemeClr val="lt1"/>
                        </a:solidFill>
                        <a:latin typeface="Calibri"/>
                        <a:ea typeface="Calibri"/>
                        <a:cs typeface="Calibri"/>
                        <a:sym typeface="Calibri"/>
                      </a:endParaRPr>
                    </a:p>
                  </a:txBody>
                  <a:tcPr marL="72000" marR="237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lnSpc>
                          <a:spcPct val="107000"/>
                        </a:lnSpc>
                        <a:spcBef>
                          <a:spcPts val="0"/>
                        </a:spcBef>
                        <a:spcAft>
                          <a:spcPts val="0"/>
                        </a:spcAft>
                        <a:buNone/>
                      </a:pPr>
                      <a:r>
                        <a:rPr lang="en-US" sz="1200" u="none" strike="noStrike" cap="none" dirty="0"/>
                        <a:t>Not embedded</a:t>
                      </a:r>
                      <a:endParaRPr sz="1200" u="none" strike="noStrike" cap="none" dirty="0">
                        <a:latin typeface="Calibri"/>
                        <a:ea typeface="Calibri"/>
                        <a:cs typeface="Calibri"/>
                        <a:sym typeface="Calibri"/>
                      </a:endParaRPr>
                    </a:p>
                  </a:txBody>
                  <a:tcPr marL="23700" marR="23700" marT="0" marB="0" anchor="ctr">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not 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shown as printed (page numbers)</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displayed, not 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latin typeface="Arial"/>
                          <a:ea typeface="Arial"/>
                          <a:cs typeface="Arial"/>
                          <a:sym typeface="Arial"/>
                        </a:rPr>
                        <a:t>any program</a:t>
                      </a:r>
                      <a:endParaRPr sz="1200" u="none" strike="noStrike" cap="none">
                        <a:latin typeface="Arial"/>
                        <a:ea typeface="Arial"/>
                        <a:cs typeface="Arial"/>
                        <a:sym typeface="Arial"/>
                      </a:endParaRPr>
                    </a:p>
                  </a:txBody>
                  <a:tcPr marL="23700" marR="23700" marT="0" marB="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612000">
                <a:tc vMerge="1">
                  <a:txBody>
                    <a:bodyPr/>
                    <a:lstStyle/>
                    <a:p>
                      <a:endParaRPr lang="en-US"/>
                    </a:p>
                  </a:txBody>
                  <a:tcPr/>
                </a:tc>
                <a:tc rowSpan="3">
                  <a:txBody>
                    <a:bodyPr/>
                    <a:lstStyle/>
                    <a:p>
                      <a:pPr marL="0" marR="0" lvl="0" indent="0" algn="ctr" rtl="0">
                        <a:lnSpc>
                          <a:spcPct val="107000"/>
                        </a:lnSpc>
                        <a:spcBef>
                          <a:spcPts val="0"/>
                        </a:spcBef>
                        <a:spcAft>
                          <a:spcPts val="0"/>
                        </a:spcAft>
                        <a:buNone/>
                      </a:pPr>
                      <a:r>
                        <a:rPr lang="en-US" sz="1200" u="none" strike="noStrike" cap="none" dirty="0"/>
                        <a:t>Embedded</a:t>
                      </a:r>
                      <a:endParaRPr sz="1200" u="none" strike="noStrike" cap="none" dirty="0">
                        <a:latin typeface="Calibri"/>
                        <a:ea typeface="Calibri"/>
                        <a:cs typeface="Calibri"/>
                        <a:sym typeface="Calibri"/>
                      </a:endParaRPr>
                    </a:p>
                  </a:txBody>
                  <a:tcPr marL="23700" marR="23700" marT="0" marB="0" anchor="ctr">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not 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shown as printed (page numbers)</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displayed, 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latin typeface="Arial"/>
                          <a:ea typeface="Arial"/>
                          <a:cs typeface="Arial"/>
                          <a:sym typeface="Arial"/>
                        </a:rPr>
                        <a:t>InDesign, PDF, Word TExtract</a:t>
                      </a:r>
                      <a:endParaRPr sz="1200" u="none" strike="noStrike" cap="none">
                        <a:latin typeface="Arial"/>
                        <a:ea typeface="Arial"/>
                        <a:cs typeface="Arial"/>
                        <a:sym typeface="Arial"/>
                      </a:endParaRPr>
                    </a:p>
                  </a:txBody>
                  <a:tcPr marL="23700" marR="23700" marT="0" marB="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504000">
                <a:tc vMerge="1">
                  <a:txBody>
                    <a:bodyPr/>
                    <a:lstStyle/>
                    <a:p>
                      <a:endParaRPr lang="en-US"/>
                    </a:p>
                  </a:txBody>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200" u="none" strike="noStrike" cap="none"/>
                        <a:t>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linked term repetition</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not displayed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latin typeface="Arial"/>
                          <a:ea typeface="Arial"/>
                          <a:cs typeface="Arial"/>
                          <a:sym typeface="Arial"/>
                        </a:rPr>
                        <a:t>FrameMaker</a:t>
                      </a:r>
                      <a:endParaRPr/>
                    </a:p>
                  </a:txBody>
                  <a:tcPr marL="23700" marR="23700" marT="0" marB="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483025">
                <a:tc vMerge="1">
                  <a:txBody>
                    <a:bodyPr/>
                    <a:lstStyle/>
                    <a:p>
                      <a:endParaRPr lang="en-US"/>
                    </a:p>
                  </a:txBody>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200" u="none" strike="noStrike" cap="none"/>
                        <a:t>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linked running numbers</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not displayed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latin typeface="Arial"/>
                          <a:ea typeface="Arial"/>
                          <a:cs typeface="Arial"/>
                          <a:sym typeface="Arial"/>
                        </a:rPr>
                        <a:t>Word (via Jutoh)</a:t>
                      </a:r>
                      <a:endParaRPr/>
                    </a:p>
                  </a:txBody>
                  <a:tcPr marL="23700" marR="23700" marT="0" marB="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393975">
                <a:tc rowSpan="2">
                  <a:txBody>
                    <a:bodyPr/>
                    <a:lstStyle/>
                    <a:p>
                      <a:pPr marL="0" marR="0" lvl="0" indent="0" algn="l" rtl="0">
                        <a:lnSpc>
                          <a:spcPct val="107000"/>
                        </a:lnSpc>
                        <a:spcBef>
                          <a:spcPts val="0"/>
                        </a:spcBef>
                        <a:spcAft>
                          <a:spcPts val="0"/>
                        </a:spcAft>
                        <a:buNone/>
                      </a:pPr>
                      <a:r>
                        <a:rPr lang="en-US" sz="1200" u="none" strike="noStrike" cap="none">
                          <a:solidFill>
                            <a:schemeClr val="lt1"/>
                          </a:solidFill>
                        </a:rPr>
                        <a:t>EPUB program</a:t>
                      </a:r>
                      <a:endParaRPr sz="1200" u="none" strike="noStrike" cap="none">
                        <a:solidFill>
                          <a:schemeClr val="lt1"/>
                        </a:solidFill>
                        <a:latin typeface="Calibri"/>
                        <a:ea typeface="Calibri"/>
                        <a:cs typeface="Calibri"/>
                        <a:sym typeface="Calibri"/>
                      </a:endParaRPr>
                    </a:p>
                  </a:txBody>
                  <a:tcPr marL="72000" marR="237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rowSpan="2">
                  <a:txBody>
                    <a:bodyPr/>
                    <a:lstStyle/>
                    <a:p>
                      <a:pPr marL="0" marR="0" lvl="0" indent="0" algn="ctr" rtl="0">
                        <a:lnSpc>
                          <a:spcPct val="107000"/>
                        </a:lnSpc>
                        <a:spcBef>
                          <a:spcPts val="0"/>
                        </a:spcBef>
                        <a:spcAft>
                          <a:spcPts val="0"/>
                        </a:spcAft>
                        <a:buNone/>
                      </a:pPr>
                      <a:r>
                        <a:rPr lang="en-US" sz="1200" u="none" strike="noStrike" cap="none" dirty="0"/>
                        <a:t>Embedded</a:t>
                      </a:r>
                      <a:endParaRPr sz="1200" u="none" strike="noStrike" cap="none" dirty="0">
                        <a:latin typeface="Calibri"/>
                        <a:ea typeface="Calibri"/>
                        <a:cs typeface="Calibri"/>
                        <a:sym typeface="Calibri"/>
                      </a:endParaRPr>
                    </a:p>
                  </a:txBody>
                  <a:tcPr marL="23700" marR="23700" marT="0" marB="0" anchor="ctr">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not 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linked running numbers</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not displayed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latin typeface="Arial"/>
                          <a:ea typeface="Arial"/>
                          <a:cs typeface="Arial"/>
                          <a:sym typeface="Arial"/>
                        </a:rPr>
                        <a:t>Sigil</a:t>
                      </a:r>
                      <a:endParaRPr sz="1200" u="none" strike="noStrike" cap="none">
                        <a:latin typeface="Arial"/>
                        <a:ea typeface="Arial"/>
                        <a:cs typeface="Arial"/>
                        <a:sym typeface="Arial"/>
                      </a:endParaRPr>
                    </a:p>
                  </a:txBody>
                  <a:tcPr marL="23700" marR="23700" marT="0" marB="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r h="413675">
                <a:tc vMerge="1">
                  <a:txBody>
                    <a:bodyPr/>
                    <a:lstStyle/>
                    <a:p>
                      <a:endParaRPr lang="en-US"/>
                    </a:p>
                  </a:txBody>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200" u="none" strike="noStrike" cap="none"/>
                        <a:t>linked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linked running numbers</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a:t>not displayed</a:t>
                      </a:r>
                      <a:endParaRPr sz="1200" u="none" strike="noStrike" cap="none">
                        <a:latin typeface="Calibri"/>
                        <a:ea typeface="Calibri"/>
                        <a:cs typeface="Calibri"/>
                        <a:sym typeface="Calibri"/>
                      </a:endParaRPr>
                    </a:p>
                  </a:txBody>
                  <a:tcPr marL="23700" marR="23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en-US" sz="1200" u="none" strike="noStrike" cap="none" dirty="0">
                          <a:latin typeface="Arial"/>
                          <a:ea typeface="Arial"/>
                          <a:cs typeface="Arial"/>
                          <a:sym typeface="Arial"/>
                        </a:rPr>
                        <a:t>Jutoh</a:t>
                      </a:r>
                      <a:endParaRPr dirty="0"/>
                    </a:p>
                  </a:txBody>
                  <a:tcPr marL="23700" marR="23700" marT="0" marB="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7"/>
                  </a:ext>
                </a:extLst>
              </a:tr>
            </a:tbl>
          </a:graphicData>
        </a:graphic>
      </p:graphicFrame>
      <p:sp>
        <p:nvSpPr>
          <p:cNvPr id="142" name="Google Shape;142;p5"/>
          <p:cNvSpPr txBox="1"/>
          <p:nvPr/>
        </p:nvSpPr>
        <p:spPr>
          <a:xfrm>
            <a:off x="538717" y="5928360"/>
            <a:ext cx="5212080" cy="1560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Designations/synonyms used throughout this presentation:</a:t>
            </a:r>
            <a:endParaRPr/>
          </a:p>
          <a:p>
            <a:pPr marL="0" marR="0" lvl="0" indent="0" algn="l"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terms = index terms</a:t>
            </a:r>
            <a:endParaRPr/>
          </a:p>
          <a:p>
            <a:pPr marL="0" marR="0" lvl="0" indent="0" algn="l"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not embedded = unembedded</a:t>
            </a:r>
            <a:endParaRPr/>
          </a:p>
          <a:p>
            <a:pPr marL="0" marR="0" lvl="0" indent="0" algn="l"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not linked = unlinked = non-active = non-functional</a:t>
            </a:r>
            <a:endParaRPr/>
          </a:p>
          <a:p>
            <a:pPr marL="0" marR="0" lvl="0" indent="0" algn="l"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linked = active = interactive = functional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p:nvPr/>
        </p:nvSpPr>
        <p:spPr>
          <a:xfrm>
            <a:off x="5487109" y="967841"/>
            <a:ext cx="1630680" cy="377825"/>
          </a:xfrm>
          <a:custGeom>
            <a:avLst/>
            <a:gdLst/>
            <a:ahLst/>
            <a:cxnLst/>
            <a:rect l="l" t="t" r="r" b="b"/>
            <a:pathLst>
              <a:path w="1630679" h="377825" extrusionOk="0">
                <a:moveTo>
                  <a:pt x="1077724" y="182880"/>
                </a:moveTo>
                <a:lnTo>
                  <a:pt x="511100" y="182880"/>
                </a:lnTo>
                <a:lnTo>
                  <a:pt x="485326" y="218568"/>
                </a:lnTo>
                <a:lnTo>
                  <a:pt x="472439" y="259062"/>
                </a:lnTo>
                <a:lnTo>
                  <a:pt x="472439" y="301159"/>
                </a:lnTo>
                <a:lnTo>
                  <a:pt x="485326" y="341653"/>
                </a:lnTo>
                <a:lnTo>
                  <a:pt x="511100" y="377342"/>
                </a:lnTo>
                <a:lnTo>
                  <a:pt x="1077724" y="377342"/>
                </a:lnTo>
                <a:lnTo>
                  <a:pt x="1103497" y="341653"/>
                </a:lnTo>
                <a:lnTo>
                  <a:pt x="1116384" y="301159"/>
                </a:lnTo>
                <a:lnTo>
                  <a:pt x="1116384" y="259062"/>
                </a:lnTo>
                <a:lnTo>
                  <a:pt x="1103497" y="218568"/>
                </a:lnTo>
                <a:lnTo>
                  <a:pt x="1077724" y="182880"/>
                </a:lnTo>
                <a:close/>
              </a:path>
              <a:path w="1630679" h="377825" extrusionOk="0">
                <a:moveTo>
                  <a:pt x="1591616" y="0"/>
                </a:moveTo>
                <a:lnTo>
                  <a:pt x="38660" y="0"/>
                </a:lnTo>
                <a:lnTo>
                  <a:pt x="12886" y="35688"/>
                </a:lnTo>
                <a:lnTo>
                  <a:pt x="0" y="76182"/>
                </a:lnTo>
                <a:lnTo>
                  <a:pt x="0" y="118279"/>
                </a:lnTo>
                <a:lnTo>
                  <a:pt x="12886" y="158773"/>
                </a:lnTo>
                <a:lnTo>
                  <a:pt x="38660" y="194462"/>
                </a:lnTo>
                <a:lnTo>
                  <a:pt x="502736" y="194462"/>
                </a:lnTo>
                <a:lnTo>
                  <a:pt x="511100" y="182880"/>
                </a:lnTo>
                <a:lnTo>
                  <a:pt x="1599981" y="182880"/>
                </a:lnTo>
                <a:lnTo>
                  <a:pt x="1617390" y="158773"/>
                </a:lnTo>
                <a:lnTo>
                  <a:pt x="1630277" y="118279"/>
                </a:lnTo>
                <a:lnTo>
                  <a:pt x="1630277" y="76182"/>
                </a:lnTo>
                <a:lnTo>
                  <a:pt x="1617390" y="35688"/>
                </a:lnTo>
                <a:lnTo>
                  <a:pt x="1591616" y="0"/>
                </a:lnTo>
                <a:close/>
              </a:path>
              <a:path w="1630679" h="377825" extrusionOk="0">
                <a:moveTo>
                  <a:pt x="1599981" y="182880"/>
                </a:moveTo>
                <a:lnTo>
                  <a:pt x="1077724" y="182880"/>
                </a:lnTo>
                <a:lnTo>
                  <a:pt x="1086088" y="194462"/>
                </a:lnTo>
                <a:lnTo>
                  <a:pt x="1591616" y="194462"/>
                </a:lnTo>
                <a:lnTo>
                  <a:pt x="1599981" y="182880"/>
                </a:lnTo>
                <a:close/>
              </a:path>
            </a:pathLst>
          </a:custGeom>
          <a:solidFill>
            <a:srgbClr val="FFED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9"/>
          <p:cNvSpPr txBox="1"/>
          <p:nvPr/>
        </p:nvSpPr>
        <p:spPr>
          <a:xfrm>
            <a:off x="113156" y="2846451"/>
            <a:ext cx="1409700" cy="553998"/>
          </a:xfrm>
          <a:prstGeom prst="rect">
            <a:avLst/>
          </a:prstGeom>
          <a:noFill/>
          <a:ln w="25400" cap="flat" cmpd="sng">
            <a:solidFill>
              <a:srgbClr val="000000"/>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endParaRPr sz="1200" b="0" i="0" u="none" strike="noStrike" cap="none" dirty="0">
              <a:solidFill>
                <a:srgbClr val="000000"/>
              </a:solidFill>
              <a:latin typeface="Arial"/>
              <a:ea typeface="Arial"/>
              <a:cs typeface="Arial"/>
              <a:sym typeface="Arial"/>
            </a:endParaRPr>
          </a:p>
          <a:p>
            <a:pPr marL="104139" marR="0" lvl="0" indent="0" algn="l" rtl="0">
              <a:lnSpc>
                <a:spcPct val="100000"/>
              </a:lnSpc>
              <a:spcBef>
                <a:spcPts val="0"/>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Word source </a:t>
            </a:r>
            <a:r>
              <a:rPr lang="en-US" sz="1200" dirty="0">
                <a:solidFill>
                  <a:srgbClr val="131315"/>
                </a:solidFill>
              </a:rPr>
              <a:t>f</a:t>
            </a:r>
            <a:r>
              <a:rPr lang="en-US" sz="1200" b="0" i="0" u="none" strike="noStrike" cap="none" dirty="0">
                <a:solidFill>
                  <a:srgbClr val="131315"/>
                </a:solidFill>
                <a:latin typeface="Arial"/>
                <a:ea typeface="Arial"/>
                <a:cs typeface="Arial"/>
                <a:sym typeface="Arial"/>
              </a:rPr>
              <a:t>ile</a:t>
            </a:r>
            <a:endParaRPr dirty="0"/>
          </a:p>
          <a:p>
            <a:pPr marL="104139" marR="0" lvl="0" indent="0" algn="l" rtl="0">
              <a:lnSpc>
                <a:spcPct val="100000"/>
              </a:lnSpc>
              <a:spcBef>
                <a:spcPts val="0"/>
              </a:spcBef>
              <a:spcAft>
                <a:spcPts val="0"/>
              </a:spcAft>
              <a:buClr>
                <a:srgbClr val="000000"/>
              </a:buClr>
              <a:buSzPts val="1300"/>
              <a:buFont typeface="Arial"/>
              <a:buNone/>
            </a:pPr>
            <a:endParaRPr sz="1200" b="0" i="0" u="none" strike="noStrike" cap="none" dirty="0">
              <a:solidFill>
                <a:srgbClr val="000000"/>
              </a:solidFill>
              <a:latin typeface="Arial"/>
              <a:ea typeface="Arial"/>
              <a:cs typeface="Arial"/>
              <a:sym typeface="Arial"/>
            </a:endParaRPr>
          </a:p>
        </p:txBody>
      </p:sp>
      <p:sp>
        <p:nvSpPr>
          <p:cNvPr id="150" name="Google Shape;150;p9"/>
          <p:cNvSpPr txBox="1"/>
          <p:nvPr/>
        </p:nvSpPr>
        <p:spPr>
          <a:xfrm>
            <a:off x="3818763" y="2868830"/>
            <a:ext cx="1409700" cy="950576"/>
          </a:xfrm>
          <a:prstGeom prst="rect">
            <a:avLst/>
          </a:prstGeom>
          <a:noFill/>
          <a:ln w="25400" cap="flat" cmpd="sng">
            <a:solidFill>
              <a:srgbClr val="000000"/>
            </a:solidFill>
            <a:prstDash val="solid"/>
            <a:round/>
            <a:headEnd type="none" w="sm" len="sm"/>
            <a:tailEnd type="none" w="sm" len="sm"/>
          </a:ln>
        </p:spPr>
        <p:txBody>
          <a:bodyPr spcFirstLastPara="1" wrap="square" lIns="108000" tIns="17775" rIns="108000" bIns="0" anchor="t" anchorCtr="0">
            <a:spAutoFit/>
          </a:bodyPr>
          <a:lstStyle/>
          <a:p>
            <a:pPr marL="0" marR="177800" lvl="0" indent="0" algn="ctr" rtl="0">
              <a:lnSpc>
                <a:spcPct val="100600"/>
              </a:lnSpc>
              <a:spcBef>
                <a:spcPts val="0"/>
              </a:spcBef>
              <a:spcAft>
                <a:spcPts val="0"/>
              </a:spcAft>
              <a:buClr>
                <a:srgbClr val="000000"/>
              </a:buClr>
              <a:buSzPts val="1300"/>
              <a:buFont typeface="Arial"/>
              <a:buNone/>
            </a:pPr>
            <a:endParaRPr sz="1200" b="0" i="0" u="none" strike="noStrike" cap="none" dirty="0">
              <a:solidFill>
                <a:srgbClr val="131315"/>
              </a:solidFill>
              <a:latin typeface="Arial"/>
              <a:ea typeface="Arial"/>
              <a:cs typeface="Arial"/>
              <a:sym typeface="Arial"/>
            </a:endParaRPr>
          </a:p>
          <a:p>
            <a:pPr marL="0" marR="177800" lvl="0" indent="0" algn="ctr" rtl="0">
              <a:lnSpc>
                <a:spcPct val="100600"/>
              </a:lnSpc>
              <a:spcBef>
                <a:spcPts val="0"/>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Word file with embedded index markers</a:t>
            </a:r>
            <a:endParaRPr dirty="0"/>
          </a:p>
          <a:p>
            <a:pPr marL="0" marR="177800" lvl="0" indent="0" algn="ctr" rtl="0">
              <a:lnSpc>
                <a:spcPct val="100600"/>
              </a:lnSpc>
              <a:spcBef>
                <a:spcPts val="0"/>
              </a:spcBef>
              <a:spcAft>
                <a:spcPts val="0"/>
              </a:spcAft>
              <a:buClr>
                <a:srgbClr val="000000"/>
              </a:buClr>
              <a:buSzPts val="1300"/>
              <a:buFont typeface="Arial"/>
              <a:buNone/>
            </a:pPr>
            <a:endParaRPr sz="1200" b="0" i="0" u="none" strike="noStrike" cap="none" dirty="0">
              <a:solidFill>
                <a:srgbClr val="000000"/>
              </a:solidFill>
              <a:latin typeface="Arial"/>
              <a:ea typeface="Arial"/>
              <a:cs typeface="Arial"/>
              <a:sym typeface="Arial"/>
            </a:endParaRPr>
          </a:p>
        </p:txBody>
      </p:sp>
      <p:sp>
        <p:nvSpPr>
          <p:cNvPr id="151" name="Google Shape;151;p9"/>
          <p:cNvSpPr/>
          <p:nvPr/>
        </p:nvSpPr>
        <p:spPr>
          <a:xfrm>
            <a:off x="605091" y="1275588"/>
            <a:ext cx="918210" cy="1388110"/>
          </a:xfrm>
          <a:custGeom>
            <a:avLst/>
            <a:gdLst/>
            <a:ahLst/>
            <a:cxnLst/>
            <a:rect l="l" t="t" r="r" b="b"/>
            <a:pathLst>
              <a:path w="918210" h="1388110" extrusionOk="0">
                <a:moveTo>
                  <a:pt x="875855" y="63753"/>
                </a:moveTo>
                <a:lnTo>
                  <a:pt x="853051" y="63922"/>
                </a:lnTo>
                <a:lnTo>
                  <a:pt x="0" y="1366774"/>
                </a:lnTo>
                <a:lnTo>
                  <a:pt x="31876" y="1387728"/>
                </a:lnTo>
                <a:lnTo>
                  <a:pt x="884883" y="84819"/>
                </a:lnTo>
                <a:lnTo>
                  <a:pt x="875855" y="63753"/>
                </a:lnTo>
                <a:close/>
              </a:path>
              <a:path w="918210" h="1388110" extrusionOk="0">
                <a:moveTo>
                  <a:pt x="911444" y="53339"/>
                </a:moveTo>
                <a:lnTo>
                  <a:pt x="859980" y="53339"/>
                </a:lnTo>
                <a:lnTo>
                  <a:pt x="891857" y="74167"/>
                </a:lnTo>
                <a:lnTo>
                  <a:pt x="884883" y="84819"/>
                </a:lnTo>
                <a:lnTo>
                  <a:pt x="902906" y="126873"/>
                </a:lnTo>
                <a:lnTo>
                  <a:pt x="911444" y="53339"/>
                </a:lnTo>
                <a:close/>
              </a:path>
              <a:path w="918210" h="1388110" extrusionOk="0">
                <a:moveTo>
                  <a:pt x="875919" y="63753"/>
                </a:moveTo>
                <a:lnTo>
                  <a:pt x="884883" y="84819"/>
                </a:lnTo>
                <a:lnTo>
                  <a:pt x="891857" y="74167"/>
                </a:lnTo>
                <a:lnTo>
                  <a:pt x="875919" y="63753"/>
                </a:lnTo>
                <a:close/>
              </a:path>
              <a:path w="918210" h="1388110" extrusionOk="0">
                <a:moveTo>
                  <a:pt x="917638" y="0"/>
                </a:moveTo>
                <a:lnTo>
                  <a:pt x="807275" y="64262"/>
                </a:lnTo>
                <a:lnTo>
                  <a:pt x="853051" y="63922"/>
                </a:lnTo>
                <a:lnTo>
                  <a:pt x="859980" y="53339"/>
                </a:lnTo>
                <a:lnTo>
                  <a:pt x="911444" y="53339"/>
                </a:lnTo>
                <a:lnTo>
                  <a:pt x="917638" y="0"/>
                </a:lnTo>
                <a:close/>
              </a:path>
              <a:path w="918210" h="1388110" extrusionOk="0">
                <a:moveTo>
                  <a:pt x="859980" y="53339"/>
                </a:moveTo>
                <a:lnTo>
                  <a:pt x="853051" y="63922"/>
                </a:lnTo>
                <a:lnTo>
                  <a:pt x="875855" y="63753"/>
                </a:lnTo>
                <a:lnTo>
                  <a:pt x="859980" y="53339"/>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9"/>
          <p:cNvSpPr/>
          <p:nvPr/>
        </p:nvSpPr>
        <p:spPr>
          <a:xfrm>
            <a:off x="628764" y="3619372"/>
            <a:ext cx="899794" cy="1979930"/>
          </a:xfrm>
          <a:custGeom>
            <a:avLst/>
            <a:gdLst/>
            <a:ahLst/>
            <a:cxnLst/>
            <a:rect l="l" t="t" r="r" b="b"/>
            <a:pathLst>
              <a:path w="899794" h="1979929" extrusionOk="0">
                <a:moveTo>
                  <a:pt x="794905" y="1898522"/>
                </a:moveTo>
                <a:lnTo>
                  <a:pt x="893584" y="1979802"/>
                </a:lnTo>
                <a:lnTo>
                  <a:pt x="896421" y="1917827"/>
                </a:lnTo>
                <a:lnTo>
                  <a:pt x="845197" y="1917827"/>
                </a:lnTo>
                <a:lnTo>
                  <a:pt x="840045" y="1906229"/>
                </a:lnTo>
                <a:lnTo>
                  <a:pt x="794905" y="1898522"/>
                </a:lnTo>
                <a:close/>
              </a:path>
              <a:path w="899794" h="1979929" extrusionOk="0">
                <a:moveTo>
                  <a:pt x="840045" y="1906229"/>
                </a:moveTo>
                <a:lnTo>
                  <a:pt x="845197" y="1917827"/>
                </a:lnTo>
                <a:lnTo>
                  <a:pt x="862740" y="1910079"/>
                </a:lnTo>
                <a:lnTo>
                  <a:pt x="862596" y="1910079"/>
                </a:lnTo>
                <a:lnTo>
                  <a:pt x="840045" y="1906229"/>
                </a:lnTo>
                <a:close/>
              </a:path>
              <a:path w="899794" h="1979929" extrusionOk="0">
                <a:moveTo>
                  <a:pt x="899426" y="1852168"/>
                </a:moveTo>
                <a:lnTo>
                  <a:pt x="874833" y="1890839"/>
                </a:lnTo>
                <a:lnTo>
                  <a:pt x="879995" y="1902459"/>
                </a:lnTo>
                <a:lnTo>
                  <a:pt x="845197" y="1917827"/>
                </a:lnTo>
                <a:lnTo>
                  <a:pt x="896421" y="1917827"/>
                </a:lnTo>
                <a:lnTo>
                  <a:pt x="899426" y="1852168"/>
                </a:lnTo>
                <a:close/>
              </a:path>
              <a:path w="899794" h="1979929" extrusionOk="0">
                <a:moveTo>
                  <a:pt x="34823" y="0"/>
                </a:moveTo>
                <a:lnTo>
                  <a:pt x="0" y="15493"/>
                </a:lnTo>
                <a:lnTo>
                  <a:pt x="840045" y="1906229"/>
                </a:lnTo>
                <a:lnTo>
                  <a:pt x="862596" y="1910079"/>
                </a:lnTo>
                <a:lnTo>
                  <a:pt x="874833" y="1890839"/>
                </a:lnTo>
                <a:lnTo>
                  <a:pt x="34823" y="0"/>
                </a:lnTo>
                <a:close/>
              </a:path>
              <a:path w="899794" h="1979929" extrusionOk="0">
                <a:moveTo>
                  <a:pt x="874833" y="1890839"/>
                </a:moveTo>
                <a:lnTo>
                  <a:pt x="862596" y="1910079"/>
                </a:lnTo>
                <a:lnTo>
                  <a:pt x="862740" y="1910079"/>
                </a:lnTo>
                <a:lnTo>
                  <a:pt x="879995" y="1902459"/>
                </a:lnTo>
                <a:lnTo>
                  <a:pt x="874833" y="1890839"/>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53" name="Google Shape;153;p9"/>
          <p:cNvGraphicFramePr/>
          <p:nvPr/>
        </p:nvGraphicFramePr>
        <p:xfrm>
          <a:off x="5421503" y="933998"/>
          <a:ext cx="1712600" cy="20479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936000">
                <a:tc>
                  <a:txBody>
                    <a:bodyPr/>
                    <a:lstStyle/>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Automatic activation of index</a:t>
                      </a:r>
                      <a:endParaRPr sz="1400" u="none" strike="noStrike" cap="none"/>
                    </a:p>
                    <a:p>
                      <a:pPr marL="0" marR="0" lvl="0" indent="0" algn="ctr" rtl="0">
                        <a:lnSpc>
                          <a:spcPct val="100000"/>
                        </a:lnSpc>
                        <a:spcBef>
                          <a:spcPts val="1360"/>
                        </a:spcBef>
                        <a:spcAft>
                          <a:spcPts val="0"/>
                        </a:spcAft>
                        <a:buClr>
                          <a:srgbClr val="000000"/>
                        </a:buClr>
                        <a:buSzPts val="1250"/>
                        <a:buFont typeface="Arial"/>
                        <a:buNone/>
                      </a:pPr>
                      <a:r>
                        <a:rPr lang="en-US" sz="1250" b="1" u="none" strike="noStrike" cap="none">
                          <a:solidFill>
                            <a:srgbClr val="FDFFFF"/>
                          </a:solidFill>
                        </a:rPr>
                        <a:t>in source file</a:t>
                      </a:r>
                      <a:endParaRPr sz="1250" u="none" strike="noStrike" cap="none">
                        <a:latin typeface="Arial"/>
                        <a:ea typeface="Arial"/>
                        <a:cs typeface="Arial"/>
                        <a:sym typeface="Arial"/>
                      </a:endParaRPr>
                    </a:p>
                  </a:txBody>
                  <a:tcPr marL="0" marR="0" marT="38100" marB="0" anchor="ct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Index Linker†</a:t>
                      </a:r>
                      <a:endParaRPr sz="1200" u="none" strike="noStrike" cap="none">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IndeXExploit</a:t>
                      </a:r>
                      <a:endParaRPr sz="1200" u="none" strike="noStrike" cap="none">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2"/>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Indy macros</a:t>
                      </a:r>
                      <a:endParaRPr sz="1200" u="none" strike="noStrike" cap="none">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3"/>
                  </a:ext>
                </a:extLst>
              </a:tr>
            </a:tbl>
          </a:graphicData>
        </a:graphic>
      </p:graphicFrame>
      <p:sp>
        <p:nvSpPr>
          <p:cNvPr id="154" name="Google Shape;154;p9"/>
          <p:cNvSpPr txBox="1"/>
          <p:nvPr/>
        </p:nvSpPr>
        <p:spPr>
          <a:xfrm>
            <a:off x="3559683" y="6245340"/>
            <a:ext cx="930829" cy="514738"/>
          </a:xfrm>
          <a:prstGeom prst="rect">
            <a:avLst/>
          </a:prstGeom>
          <a:noFill/>
          <a:ln w="25400" cap="flat" cmpd="sng">
            <a:solidFill>
              <a:srgbClr val="000000"/>
            </a:solidFill>
            <a:prstDash val="solid"/>
            <a:round/>
            <a:headEnd type="none" w="sm" len="sm"/>
            <a:tailEnd type="none" w="sm" len="sm"/>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200" dirty="0">
                <a:solidFill>
                  <a:srgbClr val="131315"/>
                </a:solidFill>
              </a:rPr>
              <a:t>S</a:t>
            </a:r>
            <a:r>
              <a:rPr lang="en-US" sz="1200" b="0" i="0" u="none" strike="noStrike" cap="none" dirty="0">
                <a:solidFill>
                  <a:srgbClr val="131315"/>
                </a:solidFill>
                <a:latin typeface="Arial"/>
                <a:ea typeface="Arial"/>
                <a:cs typeface="Arial"/>
                <a:sym typeface="Arial"/>
              </a:rPr>
              <a:t>eparate index files</a:t>
            </a:r>
            <a:endParaRPr sz="1200" b="0" i="0" u="none" strike="noStrike" cap="none" dirty="0">
              <a:solidFill>
                <a:srgbClr val="131315"/>
              </a:solidFill>
              <a:latin typeface="Arial"/>
              <a:ea typeface="Arial"/>
              <a:cs typeface="Arial"/>
              <a:sym typeface="Arial"/>
            </a:endParaRPr>
          </a:p>
        </p:txBody>
      </p:sp>
      <p:graphicFrame>
        <p:nvGraphicFramePr>
          <p:cNvPr id="155" name="Google Shape;155;p9"/>
          <p:cNvGraphicFramePr/>
          <p:nvPr>
            <p:extLst>
              <p:ext uri="{D42A27DB-BD31-4B8C-83A1-F6EECF244321}">
                <p14:modId xmlns:p14="http://schemas.microsoft.com/office/powerpoint/2010/main" val="2172898361"/>
              </p:ext>
            </p:extLst>
          </p:nvPr>
        </p:nvGraphicFramePr>
        <p:xfrm>
          <a:off x="8113903" y="933998"/>
          <a:ext cx="1706875" cy="3245450"/>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176400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30"/>
                        </a:spcBef>
                        <a:spcAft>
                          <a:spcPts val="0"/>
                        </a:spcAft>
                        <a:buClr>
                          <a:srgbClr val="000000"/>
                        </a:buClr>
                        <a:buSzPts val="2350"/>
                        <a:buFont typeface="Arial"/>
                        <a:buNone/>
                      </a:pPr>
                      <a:endParaRPr sz="2350" u="none" strike="noStrike" cap="none"/>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6025" marB="0"/>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Word</a:t>
                      </a:r>
                      <a:endParaRPr sz="1200" u="none" strike="noStrike" cap="none">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PDF</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XML/HTML</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3"/>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EPUB</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4"/>
                  </a:ext>
                </a:extLst>
              </a:tr>
            </a:tbl>
          </a:graphicData>
        </a:graphic>
      </p:graphicFrame>
      <p:sp>
        <p:nvSpPr>
          <p:cNvPr id="156" name="Google Shape;156;p9"/>
          <p:cNvSpPr/>
          <p:nvPr/>
        </p:nvSpPr>
        <p:spPr>
          <a:xfrm>
            <a:off x="4452279" y="4028829"/>
            <a:ext cx="0" cy="1476000"/>
          </a:xfrm>
          <a:custGeom>
            <a:avLst/>
            <a:gdLst/>
            <a:ahLst/>
            <a:cxnLst/>
            <a:rect l="l" t="t" r="r" b="b"/>
            <a:pathLst>
              <a:path w="10795" h="1085214" extrusionOk="0">
                <a:moveTo>
                  <a:pt x="0" y="1085088"/>
                </a:moveTo>
                <a:lnTo>
                  <a:pt x="0" y="0"/>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9"/>
          <p:cNvSpPr/>
          <p:nvPr/>
        </p:nvSpPr>
        <p:spPr>
          <a:xfrm>
            <a:off x="7223886" y="1211623"/>
            <a:ext cx="792000" cy="0"/>
          </a:xfrm>
          <a:custGeom>
            <a:avLst/>
            <a:gdLst/>
            <a:ahLst/>
            <a:cxnLst/>
            <a:rect l="l" t="t" r="r" b="b"/>
            <a:pathLst>
              <a:path w="944879" h="734694" extrusionOk="0">
                <a:moveTo>
                  <a:pt x="944372" y="0"/>
                </a:moveTo>
                <a:lnTo>
                  <a:pt x="934212" y="0"/>
                </a:lnTo>
                <a:lnTo>
                  <a:pt x="862114" y="0"/>
                </a:lnTo>
                <a:lnTo>
                  <a:pt x="944245" y="0"/>
                </a:lnTo>
                <a:lnTo>
                  <a:pt x="929093" y="0"/>
                </a:lnTo>
                <a:lnTo>
                  <a:pt x="881126" y="0"/>
                </a:lnTo>
                <a:lnTo>
                  <a:pt x="881037" y="0"/>
                </a:lnTo>
                <a:lnTo>
                  <a:pt x="880999" y="0"/>
                </a:lnTo>
                <a:lnTo>
                  <a:pt x="880999" y="0"/>
                </a:lnTo>
                <a:lnTo>
                  <a:pt x="880846" y="0"/>
                </a:lnTo>
                <a:lnTo>
                  <a:pt x="880999" y="0"/>
                </a:lnTo>
                <a:lnTo>
                  <a:pt x="880999" y="0"/>
                </a:lnTo>
                <a:lnTo>
                  <a:pt x="21082" y="0"/>
                </a:lnTo>
                <a:lnTo>
                  <a:pt x="0" y="0"/>
                </a:lnTo>
                <a:lnTo>
                  <a:pt x="859866" y="0"/>
                </a:lnTo>
                <a:lnTo>
                  <a:pt x="817499" y="0"/>
                </a:lnTo>
                <a:lnTo>
                  <a:pt x="861275" y="0"/>
                </a:lnTo>
                <a:lnTo>
                  <a:pt x="869784" y="0"/>
                </a:lnTo>
                <a:lnTo>
                  <a:pt x="26289" y="0"/>
                </a:lnTo>
                <a:lnTo>
                  <a:pt x="11557" y="0"/>
                </a:lnTo>
                <a:lnTo>
                  <a:pt x="854976" y="0"/>
                </a:lnTo>
                <a:lnTo>
                  <a:pt x="816864" y="0"/>
                </a:lnTo>
                <a:lnTo>
                  <a:pt x="944372"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9"/>
          <p:cNvSpPr txBox="1"/>
          <p:nvPr/>
        </p:nvSpPr>
        <p:spPr>
          <a:xfrm>
            <a:off x="7001509" y="6355638"/>
            <a:ext cx="2729865" cy="432170"/>
          </a:xfrm>
          <a:prstGeom prst="rect">
            <a:avLst/>
          </a:prstGeom>
          <a:noFill/>
          <a:ln>
            <a:noFill/>
          </a:ln>
        </p:spPr>
        <p:txBody>
          <a:bodyPr spcFirstLastPara="1" wrap="square" lIns="0" tIns="0" rIns="0" bIns="0" anchor="t" anchorCtr="0">
            <a:spAutoFit/>
          </a:bodyPr>
          <a:lstStyle/>
          <a:p>
            <a:pPr marL="1905" marR="0" lvl="0" indent="0" algn="ctr" rtl="0">
              <a:lnSpc>
                <a:spcPct val="117499"/>
              </a:lnSpc>
              <a:spcBef>
                <a:spcPts val="0"/>
              </a:spcBef>
              <a:spcAft>
                <a:spcPts val="0"/>
              </a:spcAft>
              <a:buClr>
                <a:srgbClr val="000000"/>
              </a:buClr>
              <a:buSzPts val="1600"/>
              <a:buFont typeface="Arial"/>
              <a:buNone/>
            </a:pPr>
            <a:r>
              <a:rPr lang="en-US" sz="1200" b="0" i="0" u="none" strike="noStrike" cap="none">
                <a:solidFill>
                  <a:srgbClr val="000000"/>
                </a:solidFill>
                <a:latin typeface="Arial"/>
                <a:ea typeface="Arial"/>
                <a:cs typeface="Arial"/>
                <a:sym typeface="Arial"/>
              </a:rPr>
              <a:t>* = </a:t>
            </a:r>
            <a:r>
              <a:rPr lang="en-US" sz="1200" b="0" i="1" u="none" strike="noStrike" cap="none">
                <a:solidFill>
                  <a:srgbClr val="131315"/>
                </a:solidFill>
                <a:latin typeface="Arial"/>
                <a:ea typeface="Arial"/>
                <a:cs typeface="Arial"/>
                <a:sym typeface="Arial"/>
              </a:rPr>
              <a:t>no support available</a:t>
            </a:r>
            <a:endParaRPr sz="1200" b="0" i="0" u="none" strike="noStrike" cap="none">
              <a:solidFill>
                <a:srgbClr val="000000"/>
              </a:solidFill>
              <a:latin typeface="Arial"/>
              <a:ea typeface="Arial"/>
              <a:cs typeface="Arial"/>
              <a:sym typeface="Arial"/>
            </a:endParaRPr>
          </a:p>
          <a:p>
            <a:pPr marL="0" marR="0" lvl="0" indent="0" algn="ctr" rtl="0">
              <a:lnSpc>
                <a:spcPct val="116896"/>
              </a:lnSpc>
              <a:spcBef>
                <a:spcPts val="0"/>
              </a:spcBef>
              <a:spcAft>
                <a:spcPts val="0"/>
              </a:spcAft>
              <a:buClr>
                <a:srgbClr val="000000"/>
              </a:buClr>
              <a:buSzPts val="1400"/>
              <a:buFont typeface="Arial"/>
              <a:buNone/>
            </a:pPr>
            <a:r>
              <a:rPr lang="en-US" sz="1200" b="0" i="0" u="none" strike="noStrike" cap="none">
                <a:solidFill>
                  <a:srgbClr val="131315"/>
                </a:solidFill>
                <a:latin typeface="Arial"/>
                <a:ea typeface="Arial"/>
                <a:cs typeface="Arial"/>
                <a:sym typeface="Arial"/>
              </a:rPr>
              <a:t>† = </a:t>
            </a:r>
            <a:r>
              <a:rPr lang="en-US" sz="1200" b="0" i="1" u="none" strike="noStrike" cap="none">
                <a:solidFill>
                  <a:srgbClr val="131315"/>
                </a:solidFill>
                <a:latin typeface="Arial"/>
                <a:ea typeface="Arial"/>
                <a:cs typeface="Arial"/>
                <a:sym typeface="Arial"/>
              </a:rPr>
              <a:t>verify support capability</a:t>
            </a:r>
            <a:endParaRPr sz="1200" b="0" i="0" u="none" strike="noStrike" cap="none">
              <a:solidFill>
                <a:srgbClr val="000000"/>
              </a:solidFill>
              <a:latin typeface="Arial"/>
              <a:ea typeface="Arial"/>
              <a:cs typeface="Arial"/>
              <a:sym typeface="Arial"/>
            </a:endParaRPr>
          </a:p>
        </p:txBody>
      </p:sp>
      <p:sp>
        <p:nvSpPr>
          <p:cNvPr id="159" name="Google Shape;159;p9"/>
          <p:cNvSpPr/>
          <p:nvPr/>
        </p:nvSpPr>
        <p:spPr>
          <a:xfrm>
            <a:off x="4431538" y="1275588"/>
            <a:ext cx="939165" cy="1511300"/>
          </a:xfrm>
          <a:custGeom>
            <a:avLst/>
            <a:gdLst/>
            <a:ahLst/>
            <a:cxnLst/>
            <a:rect l="l" t="t" r="r" b="b"/>
            <a:pathLst>
              <a:path w="939164" h="1511300" extrusionOk="0">
                <a:moveTo>
                  <a:pt x="899062" y="64900"/>
                </a:moveTo>
                <a:lnTo>
                  <a:pt x="876292" y="65743"/>
                </a:lnTo>
                <a:lnTo>
                  <a:pt x="0" y="1490852"/>
                </a:lnTo>
                <a:lnTo>
                  <a:pt x="32512" y="1510791"/>
                </a:lnTo>
                <a:lnTo>
                  <a:pt x="908760" y="85754"/>
                </a:lnTo>
                <a:lnTo>
                  <a:pt x="899200" y="64985"/>
                </a:lnTo>
                <a:lnTo>
                  <a:pt x="899062" y="64900"/>
                </a:lnTo>
                <a:close/>
              </a:path>
              <a:path w="939164" h="1511300" extrusionOk="0">
                <a:moveTo>
                  <a:pt x="933338" y="64897"/>
                </a:moveTo>
                <a:lnTo>
                  <a:pt x="899160" y="64897"/>
                </a:lnTo>
                <a:lnTo>
                  <a:pt x="915415" y="74929"/>
                </a:lnTo>
                <a:lnTo>
                  <a:pt x="908760" y="85754"/>
                </a:lnTo>
                <a:lnTo>
                  <a:pt x="927862" y="127253"/>
                </a:lnTo>
                <a:lnTo>
                  <a:pt x="933338" y="64897"/>
                </a:lnTo>
                <a:close/>
              </a:path>
              <a:path w="939164" h="1511300" extrusionOk="0">
                <a:moveTo>
                  <a:pt x="899200" y="64985"/>
                </a:moveTo>
                <a:lnTo>
                  <a:pt x="908760" y="85754"/>
                </a:lnTo>
                <a:lnTo>
                  <a:pt x="915415" y="74929"/>
                </a:lnTo>
                <a:lnTo>
                  <a:pt x="899200" y="64985"/>
                </a:lnTo>
                <a:close/>
              </a:path>
              <a:path w="939164" h="1511300" extrusionOk="0">
                <a:moveTo>
                  <a:pt x="939038" y="0"/>
                </a:moveTo>
                <a:lnTo>
                  <a:pt x="830579" y="67437"/>
                </a:lnTo>
                <a:lnTo>
                  <a:pt x="876292" y="65743"/>
                </a:lnTo>
                <a:lnTo>
                  <a:pt x="882903" y="54990"/>
                </a:lnTo>
                <a:lnTo>
                  <a:pt x="934208" y="54990"/>
                </a:lnTo>
                <a:lnTo>
                  <a:pt x="939038" y="0"/>
                </a:lnTo>
                <a:close/>
              </a:path>
              <a:path w="939164" h="1511300" extrusionOk="0">
                <a:moveTo>
                  <a:pt x="882903" y="54990"/>
                </a:moveTo>
                <a:lnTo>
                  <a:pt x="876292" y="65743"/>
                </a:lnTo>
                <a:lnTo>
                  <a:pt x="899062" y="64900"/>
                </a:lnTo>
                <a:lnTo>
                  <a:pt x="882903" y="54990"/>
                </a:lnTo>
                <a:close/>
              </a:path>
              <a:path w="939164" h="1511300" extrusionOk="0">
                <a:moveTo>
                  <a:pt x="934208" y="54990"/>
                </a:moveTo>
                <a:lnTo>
                  <a:pt x="882903" y="54990"/>
                </a:lnTo>
                <a:lnTo>
                  <a:pt x="899062" y="64900"/>
                </a:lnTo>
                <a:lnTo>
                  <a:pt x="933338" y="64897"/>
                </a:lnTo>
                <a:lnTo>
                  <a:pt x="934208" y="5499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9"/>
          <p:cNvSpPr txBox="1">
            <a:spLocks noGrp="1"/>
          </p:cNvSpPr>
          <p:nvPr>
            <p:ph type="title"/>
          </p:nvPr>
        </p:nvSpPr>
        <p:spPr>
          <a:xfrm>
            <a:off x="339217" y="127953"/>
            <a:ext cx="8178800" cy="653470"/>
          </a:xfrm>
          <a:prstGeom prst="rect">
            <a:avLst/>
          </a:prstGeom>
          <a:noFill/>
          <a:ln>
            <a:noFill/>
          </a:ln>
        </p:spPr>
        <p:txBody>
          <a:bodyPr spcFirstLastPara="1" wrap="square" lIns="38100" tIns="38100" rIns="38100" bIns="38100" anchor="b" anchorCtr="0">
            <a:noAutofit/>
          </a:bodyPr>
          <a:lstStyle/>
          <a:p>
            <a:pPr marL="0" lvl="0" indent="0" algn="l" rtl="0">
              <a:lnSpc>
                <a:spcPct val="100000"/>
              </a:lnSpc>
              <a:spcBef>
                <a:spcPts val="0"/>
              </a:spcBef>
              <a:spcAft>
                <a:spcPts val="0"/>
              </a:spcAft>
              <a:buSzPts val="1400"/>
              <a:buNone/>
            </a:pPr>
            <a:r>
              <a:rPr lang="en-US" sz="3200" dirty="0"/>
              <a:t>Word source files</a:t>
            </a:r>
            <a:endParaRPr dirty="0"/>
          </a:p>
        </p:txBody>
      </p:sp>
      <p:graphicFrame>
        <p:nvGraphicFramePr>
          <p:cNvPr id="161" name="Google Shape;161;p9"/>
          <p:cNvGraphicFramePr/>
          <p:nvPr>
            <p:extLst>
              <p:ext uri="{D42A27DB-BD31-4B8C-83A1-F6EECF244321}">
                <p14:modId xmlns:p14="http://schemas.microsoft.com/office/powerpoint/2010/main" val="1066652914"/>
              </p:ext>
            </p:extLst>
          </p:nvPr>
        </p:nvGraphicFramePr>
        <p:xfrm>
          <a:off x="1614716" y="933998"/>
          <a:ext cx="1868725" cy="4076725"/>
        </p:xfrm>
        <a:graphic>
          <a:graphicData uri="http://schemas.openxmlformats.org/drawingml/2006/table">
            <a:tbl>
              <a:tblPr firstRow="1" bandRow="1">
                <a:noFill/>
                <a:tableStyleId>{F5583866-4371-48E6-BD64-EF3D1B744BEB}</a:tableStyleId>
              </a:tblPr>
              <a:tblGrid>
                <a:gridCol w="1868725">
                  <a:extLst>
                    <a:ext uri="{9D8B030D-6E8A-4147-A177-3AD203B41FA5}">
                      <a16:colId xmlns:a16="http://schemas.microsoft.com/office/drawing/2014/main" val="20000"/>
                    </a:ext>
                  </a:extLst>
                </a:gridCol>
              </a:tblGrid>
              <a:tr h="756000">
                <a:tc>
                  <a:txBody>
                    <a:bodyPr/>
                    <a:lstStyle/>
                    <a:p>
                      <a:pPr marL="167640" marR="16065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Creating/importing index – </a:t>
                      </a:r>
                      <a:r>
                        <a:rPr lang="en-US" sz="1600" b="1" u="none" strike="noStrike" cap="none" dirty="0">
                          <a:solidFill>
                            <a:srgbClr val="FDFFFF"/>
                          </a:solidFill>
                        </a:rPr>
                        <a:t>unlinked/</a:t>
                      </a:r>
                    </a:p>
                    <a:p>
                      <a:pPr marL="167640" marR="16065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250" b="1" i="1" u="none" strike="noStrike" cap="none" dirty="0">
                        <a:solidFill>
                          <a:srgbClr val="FDFFFF"/>
                        </a:solidFill>
                        <a:latin typeface="Arial"/>
                        <a:ea typeface="Arial"/>
                        <a:cs typeface="Arial"/>
                        <a:sym typeface="Arial"/>
                      </a:endParaRPr>
                    </a:p>
                  </a:txBody>
                  <a:tcPr marL="0" marR="0" marT="32375" marB="0" anchor="ctr"/>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Word’s own module</a:t>
                      </a:r>
                      <a:endParaRPr/>
                    </a:p>
                  </a:txBody>
                  <a:tcPr marL="0" marR="0" marT="34300"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Index-Manager</a:t>
                      </a:r>
                      <a:endParaRPr sz="1200" u="none" strike="noStrike" cap="none" dirty="0">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IXMLembedder*</a:t>
                      </a:r>
                      <a:endParaRPr sz="1200" u="none" strike="noStrike" cap="none">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3"/>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WordEmbed†</a:t>
                      </a:r>
                      <a:endParaRPr sz="1200" u="none" strike="noStrike" cap="none">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4"/>
                  </a:ext>
                </a:extLst>
              </a:tr>
              <a:tr h="3578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Dexembed†</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5"/>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Dexter†</a:t>
                      </a:r>
                      <a:endParaRPr sz="1200" u="none" strike="noStrike" cap="none">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6"/>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TExtract</a:t>
                      </a:r>
                      <a:endParaRPr sz="1200" u="none" strike="noStrike" cap="none">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IndeXExploit</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8"/>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CMSs</a:t>
                      </a:r>
                      <a:endParaRPr sz="1200" u="none" strike="noStrike" cap="none" dirty="0">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9"/>
                  </a:ext>
                </a:extLst>
              </a:tr>
            </a:tbl>
          </a:graphicData>
        </a:graphic>
      </p:graphicFrame>
      <p:graphicFrame>
        <p:nvGraphicFramePr>
          <p:cNvPr id="162" name="Google Shape;162;p9"/>
          <p:cNvGraphicFramePr/>
          <p:nvPr>
            <p:extLst>
              <p:ext uri="{D42A27DB-BD31-4B8C-83A1-F6EECF244321}">
                <p14:modId xmlns:p14="http://schemas.microsoft.com/office/powerpoint/2010/main" val="874204134"/>
              </p:ext>
            </p:extLst>
          </p:nvPr>
        </p:nvGraphicFramePr>
        <p:xfrm>
          <a:off x="5439665" y="3115849"/>
          <a:ext cx="1712600" cy="19380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457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6350" marR="0" lvl="0" indent="0" algn="ctr" rtl="0">
                        <a:lnSpc>
                          <a:spcPct val="100000"/>
                        </a:lnSpc>
                        <a:spcBef>
                          <a:spcPts val="0"/>
                        </a:spcBef>
                        <a:spcAft>
                          <a:spcPts val="0"/>
                        </a:spcAft>
                        <a:buClr>
                          <a:srgbClr val="000000"/>
                        </a:buClr>
                        <a:buSzPts val="1250"/>
                        <a:buFont typeface="Arial"/>
                        <a:buNone/>
                      </a:pPr>
                      <a:r>
                        <a:rPr lang="en-US" sz="1250" b="1" u="none" strike="noStrike" cap="none" dirty="0">
                          <a:solidFill>
                            <a:schemeClr val="lt1"/>
                          </a:solidFill>
                        </a:rPr>
                        <a:t>In external file</a:t>
                      </a:r>
                      <a:endParaRPr sz="1250" u="none" strike="noStrike" cap="none" dirty="0">
                        <a:solidFill>
                          <a:schemeClr val="lt1"/>
                        </a:solidFill>
                        <a:latin typeface="Arial"/>
                        <a:ea typeface="Arial"/>
                        <a:cs typeface="Arial"/>
                        <a:sym typeface="Arial"/>
                      </a:endParaRPr>
                    </a:p>
                  </a:txBody>
                  <a:tcPr marL="0" marR="0" marT="6350" marB="0"/>
                </a:tc>
                <a:extLst>
                  <a:ext uri="{0D108BD9-81ED-4DB2-BD59-A6C34878D82A}">
                    <a16:rowId xmlns:a16="http://schemas.microsoft.com/office/drawing/2014/main" val="10000"/>
                  </a:ext>
                </a:extLst>
              </a:tr>
              <a:tr h="3702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AutoBookmark (PDF)</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r h="370200">
                <a:tc>
                  <a:txBody>
                    <a:bodyPr/>
                    <a:lstStyle/>
                    <a:p>
                      <a:pPr marL="635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Index-Manager</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2"/>
                  </a:ext>
                </a:extLst>
              </a:tr>
              <a:tr h="3702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Jutoh</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3"/>
                  </a:ext>
                </a:extLst>
              </a:tr>
              <a:tr h="3702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u="none" strike="noStrike" cap="none" dirty="0">
                          <a:latin typeface="Gill Sans"/>
                          <a:ea typeface="Gill Sans"/>
                          <a:cs typeface="Gill Sans"/>
                          <a:sym typeface="Gill Sans"/>
                        </a:rPr>
                        <a:t>Calibre</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4"/>
                  </a:ext>
                </a:extLst>
              </a:tr>
            </a:tbl>
          </a:graphicData>
        </a:graphic>
      </p:graphicFrame>
      <p:cxnSp>
        <p:nvCxnSpPr>
          <p:cNvPr id="163" name="Google Shape;163;p9"/>
          <p:cNvCxnSpPr/>
          <p:nvPr/>
        </p:nvCxnSpPr>
        <p:spPr>
          <a:xfrm>
            <a:off x="7259475" y="1116687"/>
            <a:ext cx="756000" cy="0"/>
          </a:xfrm>
          <a:prstGeom prst="straightConnector1">
            <a:avLst/>
          </a:prstGeom>
          <a:noFill/>
          <a:ln w="38100" cap="flat" cmpd="sng">
            <a:solidFill>
              <a:schemeClr val="dk1"/>
            </a:solidFill>
            <a:prstDash val="solid"/>
            <a:round/>
            <a:headEnd type="none" w="sm" len="sm"/>
            <a:tailEnd type="triangle" w="med" len="med"/>
          </a:ln>
        </p:spPr>
      </p:cxnSp>
      <p:cxnSp>
        <p:nvCxnSpPr>
          <p:cNvPr id="164" name="Google Shape;164;p9"/>
          <p:cNvCxnSpPr/>
          <p:nvPr/>
        </p:nvCxnSpPr>
        <p:spPr>
          <a:xfrm rot="10800000" flipH="1">
            <a:off x="7206740" y="3276600"/>
            <a:ext cx="808735" cy="498864"/>
          </a:xfrm>
          <a:prstGeom prst="straightConnector1">
            <a:avLst/>
          </a:prstGeom>
          <a:noFill/>
          <a:ln w="38100" cap="flat" cmpd="sng">
            <a:solidFill>
              <a:schemeClr val="dk1"/>
            </a:solidFill>
            <a:prstDash val="solid"/>
            <a:round/>
            <a:headEnd type="none" w="sm" len="sm"/>
            <a:tailEnd type="triangle" w="med" len="med"/>
          </a:ln>
        </p:spPr>
      </p:cxnSp>
      <p:cxnSp>
        <p:nvCxnSpPr>
          <p:cNvPr id="165" name="Google Shape;165;p9"/>
          <p:cNvCxnSpPr>
            <a:cxnSpLocks/>
          </p:cNvCxnSpPr>
          <p:nvPr/>
        </p:nvCxnSpPr>
        <p:spPr>
          <a:xfrm flipV="1">
            <a:off x="7203820" y="3619372"/>
            <a:ext cx="811655" cy="468181"/>
          </a:xfrm>
          <a:prstGeom prst="straightConnector1">
            <a:avLst/>
          </a:prstGeom>
          <a:noFill/>
          <a:ln w="38100" cap="flat" cmpd="sng">
            <a:solidFill>
              <a:schemeClr val="dk1"/>
            </a:solidFill>
            <a:prstDash val="solid"/>
            <a:round/>
            <a:headEnd type="none" w="sm" len="sm"/>
            <a:tailEnd type="triangle" w="med" len="med"/>
          </a:ln>
        </p:spPr>
      </p:cxnSp>
      <p:graphicFrame>
        <p:nvGraphicFramePr>
          <p:cNvPr id="166" name="Google Shape;166;p9"/>
          <p:cNvGraphicFramePr/>
          <p:nvPr>
            <p:extLst>
              <p:ext uri="{D42A27DB-BD31-4B8C-83A1-F6EECF244321}">
                <p14:modId xmlns:p14="http://schemas.microsoft.com/office/powerpoint/2010/main" val="810879480"/>
              </p:ext>
            </p:extLst>
          </p:nvPr>
        </p:nvGraphicFramePr>
        <p:xfrm>
          <a:off x="8108178" y="5218689"/>
          <a:ext cx="1712600" cy="9252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457200">
                <a:tc>
                  <a:txBody>
                    <a:bodyPr/>
                    <a:lstStyle/>
                    <a:p>
                      <a:pPr marL="0" marR="0" lvl="0" indent="0" algn="ctr" rtl="0">
                        <a:lnSpc>
                          <a:spcPct val="100000"/>
                        </a:lnSpc>
                        <a:spcBef>
                          <a:spcPts val="0"/>
                        </a:spcBef>
                        <a:spcAft>
                          <a:spcPts val="0"/>
                        </a:spcAft>
                        <a:buClr>
                          <a:srgbClr val="000000"/>
                        </a:buClr>
                        <a:buSzPts val="1400"/>
                        <a:buFont typeface="Arial"/>
                        <a:buNone/>
                      </a:pPr>
                      <a:r>
                        <a:rPr lang="en-US" sz="1250" i="1" u="none" strike="noStrike" cap="none" dirty="0">
                          <a:solidFill>
                            <a:schemeClr val="lt1"/>
                          </a:solidFill>
                          <a:latin typeface="Arial"/>
                          <a:ea typeface="Arial"/>
                          <a:cs typeface="Arial"/>
                          <a:sym typeface="Arial"/>
                        </a:rPr>
                        <a:t>Unlinked</a:t>
                      </a:r>
                      <a:endParaRPr sz="1250" i="1" u="none" strike="noStrike" cap="none" dirty="0">
                        <a:solidFill>
                          <a:schemeClr val="lt1"/>
                        </a:solidFill>
                        <a:latin typeface="Arial"/>
                        <a:ea typeface="Arial"/>
                        <a:cs typeface="Arial"/>
                        <a:sym typeface="Arial"/>
                      </a:endParaRPr>
                    </a:p>
                  </a:txBody>
                  <a:tcPr marL="0" marR="0" marT="6350" marB="0" anchor="ctr"/>
                </a:tc>
                <a:extLst>
                  <a:ext uri="{0D108BD9-81ED-4DB2-BD59-A6C34878D82A}">
                    <a16:rowId xmlns:a16="http://schemas.microsoft.com/office/drawing/2014/main" val="10000"/>
                  </a:ext>
                </a:extLst>
              </a:tr>
              <a:tr h="4680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131315"/>
                          </a:solidFill>
                          <a:latin typeface="Arial"/>
                          <a:ea typeface="Arial"/>
                          <a:cs typeface="Arial"/>
                          <a:sym typeface="Arial"/>
                        </a:rPr>
                        <a:t>Word/PDF/XML/</a:t>
                      </a:r>
                    </a:p>
                    <a:p>
                      <a:pPr marL="5715"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131315"/>
                          </a:solidFill>
                          <a:latin typeface="Arial"/>
                          <a:ea typeface="Arial"/>
                          <a:cs typeface="Arial"/>
                          <a:sym typeface="Arial"/>
                        </a:rPr>
                        <a:t>HTML/EPUB</a:t>
                      </a:r>
                      <a:endParaRPr sz="1200" b="0" i="0" u="none" strike="noStrike" cap="none" dirty="0">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bl>
          </a:graphicData>
        </a:graphic>
      </p:graphicFrame>
      <p:sp>
        <p:nvSpPr>
          <p:cNvPr id="167" name="Google Shape;167;p9"/>
          <p:cNvSpPr/>
          <p:nvPr/>
        </p:nvSpPr>
        <p:spPr>
          <a:xfrm>
            <a:off x="3537280" y="1716504"/>
            <a:ext cx="216000" cy="3306016"/>
          </a:xfrm>
          <a:prstGeom prst="rightBrace">
            <a:avLst>
              <a:gd name="adj1" fmla="val 833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aphicFrame>
        <p:nvGraphicFramePr>
          <p:cNvPr id="168" name="Google Shape;168;p9"/>
          <p:cNvGraphicFramePr/>
          <p:nvPr>
            <p:extLst>
              <p:ext uri="{D42A27DB-BD31-4B8C-83A1-F6EECF244321}">
                <p14:modId xmlns:p14="http://schemas.microsoft.com/office/powerpoint/2010/main" val="3186385950"/>
              </p:ext>
            </p:extLst>
          </p:nvPr>
        </p:nvGraphicFramePr>
        <p:xfrm>
          <a:off x="1584162" y="5368092"/>
          <a:ext cx="1872000" cy="1496400"/>
        </p:xfrm>
        <a:graphic>
          <a:graphicData uri="http://schemas.openxmlformats.org/drawingml/2006/table">
            <a:tbl>
              <a:tblPr firstRow="1" bandRow="1">
                <a:noFill/>
                <a:tableStyleId>{F5583866-4371-48E6-BD64-EF3D1B744BEB}</a:tableStyleId>
              </a:tblPr>
              <a:tblGrid>
                <a:gridCol w="1872000">
                  <a:extLst>
                    <a:ext uri="{9D8B030D-6E8A-4147-A177-3AD203B41FA5}">
                      <a16:colId xmlns:a16="http://schemas.microsoft.com/office/drawing/2014/main" val="20000"/>
                    </a:ext>
                  </a:extLst>
                </a:gridCol>
              </a:tblGrid>
              <a:tr h="756000">
                <a:tc>
                  <a:txBody>
                    <a:bodyPr/>
                    <a:lstStyle/>
                    <a:p>
                      <a:pPr marL="0" marR="0" lvl="0" indent="0" algn="ctr" rtl="0">
                        <a:lnSpc>
                          <a:spcPct val="100000"/>
                        </a:lnSpc>
                        <a:spcBef>
                          <a:spcPts val="0"/>
                        </a:spcBef>
                        <a:spcAft>
                          <a:spcPts val="0"/>
                        </a:spcAft>
                        <a:buClr>
                          <a:srgbClr val="000000"/>
                        </a:buClr>
                        <a:buSzPts val="1400"/>
                        <a:buFont typeface="Arial"/>
                        <a:buNone/>
                      </a:pPr>
                      <a:r>
                        <a:rPr lang="en-US" sz="1250" b="1" i="1" u="none" strike="noStrike" cap="none" dirty="0">
                          <a:solidFill>
                            <a:srgbClr val="FDFFFF"/>
                          </a:solidFill>
                          <a:latin typeface="Arial"/>
                          <a:ea typeface="Arial"/>
                          <a:cs typeface="Arial"/>
                          <a:sym typeface="Arial"/>
                        </a:rPr>
                        <a:t>Creating index – </a:t>
                      </a:r>
                      <a:r>
                        <a:rPr lang="en-US" sz="1600" b="1" i="1" u="none" strike="noStrike" cap="none" dirty="0">
                          <a:solidFill>
                            <a:srgbClr val="FDFFFF"/>
                          </a:solidFill>
                          <a:latin typeface="Arial"/>
                          <a:ea typeface="Arial"/>
                          <a:cs typeface="Arial"/>
                          <a:sym typeface="Arial"/>
                        </a:rPr>
                        <a:t>unlinked/ unembedded</a:t>
                      </a:r>
                      <a:endParaRPr sz="1600" i="1" u="none" strike="noStrike" cap="none" dirty="0">
                        <a:solidFill>
                          <a:schemeClr val="lt1"/>
                        </a:solidFill>
                        <a:latin typeface="Arial"/>
                        <a:ea typeface="Arial"/>
                        <a:cs typeface="Arial"/>
                        <a:sym typeface="Arial"/>
                      </a:endParaRPr>
                    </a:p>
                  </a:txBody>
                  <a:tcPr marL="0" marR="0" marT="6350" marB="0" anchor="ctr"/>
                </a:tc>
                <a:extLst>
                  <a:ext uri="{0D108BD9-81ED-4DB2-BD59-A6C34878D82A}">
                    <a16:rowId xmlns:a16="http://schemas.microsoft.com/office/drawing/2014/main" val="10000"/>
                  </a:ext>
                </a:extLst>
              </a:tr>
              <a:tr h="3702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131315"/>
                          </a:solidFill>
                          <a:latin typeface="Arial"/>
                          <a:ea typeface="Arial"/>
                          <a:cs typeface="Arial"/>
                          <a:sym typeface="Arial"/>
                        </a:rPr>
                        <a:t>Cindex/Macrex/Sky</a:t>
                      </a:r>
                      <a:endParaRPr sz="1200" b="0" i="0" u="none" strike="noStrike" cap="none">
                        <a:solidFill>
                          <a:srgbClr val="000000"/>
                        </a:solidFill>
                        <a:latin typeface="Arial"/>
                        <a:ea typeface="Arial"/>
                        <a:cs typeface="Arial"/>
                        <a:sym typeface="Arial"/>
                      </a:endParaRPr>
                    </a:p>
                  </a:txBody>
                  <a:tcPr marL="0" marR="0" marT="33025" marB="0" anchor="ctr"/>
                </a:tc>
                <a:extLst>
                  <a:ext uri="{0D108BD9-81ED-4DB2-BD59-A6C34878D82A}">
                    <a16:rowId xmlns:a16="http://schemas.microsoft.com/office/drawing/2014/main" val="10001"/>
                  </a:ext>
                </a:extLst>
              </a:tr>
              <a:tr h="370200">
                <a:tc>
                  <a:txBody>
                    <a:bodyPr/>
                    <a:lstStyle/>
                    <a:p>
                      <a:pPr marL="5715"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CMSs</a:t>
                      </a:r>
                      <a:endParaRPr dirty="0"/>
                    </a:p>
                  </a:txBody>
                  <a:tcPr marL="0" marR="0" marT="33025" marB="0" anchor="ctr"/>
                </a:tc>
                <a:extLst>
                  <a:ext uri="{0D108BD9-81ED-4DB2-BD59-A6C34878D82A}">
                    <a16:rowId xmlns:a16="http://schemas.microsoft.com/office/drawing/2014/main" val="10002"/>
                  </a:ext>
                </a:extLst>
              </a:tr>
            </a:tbl>
          </a:graphicData>
        </a:graphic>
      </p:graphicFrame>
      <p:cxnSp>
        <p:nvCxnSpPr>
          <p:cNvPr id="169" name="Google Shape;169;p9"/>
          <p:cNvCxnSpPr>
            <a:cxnSpLocks/>
          </p:cNvCxnSpPr>
          <p:nvPr/>
        </p:nvCxnSpPr>
        <p:spPr>
          <a:xfrm flipV="1">
            <a:off x="7196297" y="3987213"/>
            <a:ext cx="819178" cy="459208"/>
          </a:xfrm>
          <a:prstGeom prst="straightConnector1">
            <a:avLst/>
          </a:prstGeom>
          <a:noFill/>
          <a:ln w="38100" cap="flat" cmpd="sng">
            <a:solidFill>
              <a:schemeClr val="dk1"/>
            </a:solidFill>
            <a:prstDash val="solid"/>
            <a:round/>
            <a:headEnd type="none" w="sm" len="sm"/>
            <a:tailEnd type="triangle" w="med" len="med"/>
          </a:ln>
        </p:spPr>
      </p:cxnSp>
      <p:cxnSp>
        <p:nvCxnSpPr>
          <p:cNvPr id="170" name="Google Shape;170;p9"/>
          <p:cNvCxnSpPr/>
          <p:nvPr/>
        </p:nvCxnSpPr>
        <p:spPr>
          <a:xfrm rot="10800000" flipH="1">
            <a:off x="7234300" y="4236339"/>
            <a:ext cx="1283717" cy="597973"/>
          </a:xfrm>
          <a:prstGeom prst="straightConnector1">
            <a:avLst/>
          </a:prstGeom>
          <a:noFill/>
          <a:ln w="38100" cap="flat" cmpd="sng">
            <a:solidFill>
              <a:schemeClr val="dk1"/>
            </a:solidFill>
            <a:prstDash val="solid"/>
            <a:round/>
            <a:headEnd type="none" w="sm" len="sm"/>
            <a:tailEnd type="triangle" w="med" len="med"/>
          </a:ln>
        </p:spPr>
      </p:cxnSp>
      <p:cxnSp>
        <p:nvCxnSpPr>
          <p:cNvPr id="171" name="Google Shape;171;p9"/>
          <p:cNvCxnSpPr/>
          <p:nvPr/>
        </p:nvCxnSpPr>
        <p:spPr>
          <a:xfrm rot="10800000" flipH="1">
            <a:off x="4617720" y="5876384"/>
            <a:ext cx="3397755" cy="746760"/>
          </a:xfrm>
          <a:prstGeom prst="straightConnector1">
            <a:avLst/>
          </a:prstGeom>
          <a:noFill/>
          <a:ln w="38100" cap="flat" cmpd="sng">
            <a:solidFill>
              <a:schemeClr val="dk1"/>
            </a:solidFill>
            <a:prstDash val="solid"/>
            <a:round/>
            <a:headEnd type="none" w="sm" len="sm"/>
            <a:tailEnd type="triangle" w="med" len="med"/>
          </a:ln>
        </p:spPr>
      </p:cxnSp>
      <p:cxnSp>
        <p:nvCxnSpPr>
          <p:cNvPr id="172" name="Google Shape;172;p9"/>
          <p:cNvCxnSpPr>
            <a:cxnSpLocks/>
          </p:cNvCxnSpPr>
          <p:nvPr/>
        </p:nvCxnSpPr>
        <p:spPr>
          <a:xfrm>
            <a:off x="4452279" y="5501623"/>
            <a:ext cx="3563196" cy="206574"/>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p:nvPr/>
        </p:nvSpPr>
        <p:spPr>
          <a:xfrm>
            <a:off x="126111" y="2381268"/>
            <a:ext cx="1409700" cy="857917"/>
          </a:xfrm>
          <a:prstGeom prst="rect">
            <a:avLst/>
          </a:prstGeom>
          <a:noFill/>
          <a:ln w="25400" cap="flat" cmpd="sng">
            <a:solidFill>
              <a:srgbClr val="000000"/>
            </a:solidFill>
            <a:prstDash val="solid"/>
            <a:round/>
            <a:headEnd type="none" w="sm" len="sm"/>
            <a:tailEnd type="none" w="sm" len="sm"/>
          </a:ln>
        </p:spPr>
        <p:txBody>
          <a:bodyPr spcFirstLastPara="1" wrap="square" lIns="108000" tIns="118100" rIns="118800" bIns="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InDesign source </a:t>
            </a:r>
            <a:r>
              <a:rPr lang="en-US" sz="1200" dirty="0">
                <a:solidFill>
                  <a:srgbClr val="131315"/>
                </a:solidFill>
              </a:rPr>
              <a:t>f</a:t>
            </a:r>
            <a:r>
              <a:rPr lang="en-US" sz="1200" b="0" i="0" u="none" strike="noStrike" cap="none" dirty="0">
                <a:solidFill>
                  <a:srgbClr val="131315"/>
                </a:solidFill>
                <a:latin typeface="Arial"/>
                <a:ea typeface="Arial"/>
                <a:cs typeface="Arial"/>
                <a:sym typeface="Arial"/>
              </a:rPr>
              <a:t>ile</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15"/>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a:t>
            </a:r>
            <a:r>
              <a:rPr lang="en-US" sz="1200" b="0" i="0" u="none" strike="noStrike" cap="none" dirty="0" err="1">
                <a:solidFill>
                  <a:srgbClr val="131315"/>
                </a:solidFill>
                <a:latin typeface="Arial"/>
                <a:ea typeface="Arial"/>
                <a:cs typeface="Arial"/>
                <a:sym typeface="Arial"/>
              </a:rPr>
              <a:t>INDD</a:t>
            </a:r>
            <a:r>
              <a:rPr lang="en-US" sz="1200" b="0" i="0" u="none" strike="noStrike" cap="none" dirty="0">
                <a:solidFill>
                  <a:srgbClr val="131315"/>
                </a:solidFill>
                <a:latin typeface="Arial"/>
                <a:ea typeface="Arial"/>
                <a:cs typeface="Arial"/>
                <a:sym typeface="Arial"/>
              </a:rPr>
              <a:t>, </a:t>
            </a:r>
            <a:r>
              <a:rPr lang="en-US" sz="1200" b="0" i="0" u="none" strike="noStrike" cap="none" dirty="0" err="1">
                <a:solidFill>
                  <a:srgbClr val="131315"/>
                </a:solidFill>
                <a:latin typeface="Arial"/>
                <a:ea typeface="Arial"/>
                <a:cs typeface="Arial"/>
                <a:sym typeface="Arial"/>
              </a:rPr>
              <a:t>IDML</a:t>
            </a:r>
            <a:r>
              <a:rPr lang="en-US" sz="1200" b="0" i="0" u="none" strike="noStrike" cap="none" dirty="0">
                <a:solidFill>
                  <a:srgbClr val="131315"/>
                </a:solidFill>
                <a:latin typeface="Arial"/>
                <a:ea typeface="Arial"/>
                <a:cs typeface="Arial"/>
                <a:sym typeface="Arial"/>
              </a:rPr>
              <a:t>)</a:t>
            </a:r>
            <a:endParaRPr dirty="0"/>
          </a:p>
          <a:p>
            <a:pPr marL="0" marR="0" lvl="0" indent="0" algn="ctr" rtl="0">
              <a:lnSpc>
                <a:spcPct val="100000"/>
              </a:lnSpc>
              <a:spcBef>
                <a:spcPts val="15"/>
              </a:spcBef>
              <a:spcAft>
                <a:spcPts val="0"/>
              </a:spcAft>
              <a:buClr>
                <a:srgbClr val="000000"/>
              </a:buClr>
              <a:buSzPts val="1300"/>
              <a:buFont typeface="Arial"/>
              <a:buNone/>
            </a:pPr>
            <a:endParaRPr sz="1200" b="0" i="0" u="none" strike="noStrike" cap="none" dirty="0">
              <a:solidFill>
                <a:srgbClr val="000000"/>
              </a:solidFill>
              <a:latin typeface="Arial"/>
              <a:ea typeface="Arial"/>
              <a:cs typeface="Arial"/>
              <a:sym typeface="Arial"/>
            </a:endParaRPr>
          </a:p>
        </p:txBody>
      </p:sp>
      <p:sp>
        <p:nvSpPr>
          <p:cNvPr id="178" name="Google Shape;178;p6"/>
          <p:cNvSpPr txBox="1">
            <a:spLocks noGrp="1"/>
          </p:cNvSpPr>
          <p:nvPr>
            <p:ph type="title"/>
          </p:nvPr>
        </p:nvSpPr>
        <p:spPr>
          <a:xfrm>
            <a:off x="247650" y="147225"/>
            <a:ext cx="5589270" cy="517449"/>
          </a:xfrm>
          <a:prstGeom prst="rect">
            <a:avLst/>
          </a:prstGeom>
          <a:noFill/>
          <a:ln>
            <a:noFill/>
          </a:ln>
        </p:spPr>
        <p:txBody>
          <a:bodyPr spcFirstLastPara="1" wrap="square" lIns="0" tIns="12050" rIns="0" bIns="0" anchor="ctr" anchorCtr="0">
            <a:spAutoFit/>
          </a:bodyPr>
          <a:lstStyle/>
          <a:p>
            <a:pPr marL="132080" lvl="0" indent="0" algn="l" rtl="0">
              <a:lnSpc>
                <a:spcPct val="100000"/>
              </a:lnSpc>
              <a:spcBef>
                <a:spcPts val="95"/>
              </a:spcBef>
              <a:spcAft>
                <a:spcPts val="0"/>
              </a:spcAft>
              <a:buSzPts val="1400"/>
              <a:buNone/>
            </a:pPr>
            <a:r>
              <a:rPr lang="en-US" sz="3200" dirty="0"/>
              <a:t>InDesign source files</a:t>
            </a:r>
            <a:endParaRPr dirty="0"/>
          </a:p>
        </p:txBody>
      </p:sp>
      <p:sp>
        <p:nvSpPr>
          <p:cNvPr id="179" name="Google Shape;179;p6"/>
          <p:cNvSpPr txBox="1"/>
          <p:nvPr/>
        </p:nvSpPr>
        <p:spPr>
          <a:xfrm>
            <a:off x="6939280" y="6660575"/>
            <a:ext cx="2471420" cy="261162"/>
          </a:xfrm>
          <a:prstGeom prst="rect">
            <a:avLst/>
          </a:prstGeom>
          <a:noFill/>
          <a:ln>
            <a:noFill/>
          </a:ln>
        </p:spPr>
        <p:txBody>
          <a:bodyPr spcFirstLastPara="1" wrap="square" lIns="0" tIns="15875" rIns="0" bIns="0" anchor="t" anchorCtr="0">
            <a:spAutoFit/>
          </a:bodyPr>
          <a:lstStyle/>
          <a:p>
            <a:pPr marL="0" marR="0" lvl="0" indent="0" algn="ctr" rtl="0">
              <a:lnSpc>
                <a:spcPct val="117777"/>
              </a:lnSpc>
              <a:spcBef>
                <a:spcPts val="0"/>
              </a:spcBef>
              <a:spcAft>
                <a:spcPts val="0"/>
              </a:spcAft>
              <a:buClr>
                <a:srgbClr val="000000"/>
              </a:buClr>
              <a:buSzPts val="1350"/>
              <a:buFont typeface="Arial"/>
              <a:buNone/>
            </a:pPr>
            <a:r>
              <a:rPr lang="en-US" sz="1350" b="0" i="1" u="none" strike="noStrike" cap="none">
                <a:solidFill>
                  <a:srgbClr val="131315"/>
                </a:solidFill>
                <a:latin typeface="Gill Sans"/>
                <a:ea typeface="Gill Sans"/>
                <a:cs typeface="Gill Sans"/>
                <a:sym typeface="Gill Sans"/>
              </a:rPr>
              <a:t>* no support available</a:t>
            </a:r>
            <a:endParaRPr sz="1350" b="0" i="0" u="none" strike="noStrike" cap="none">
              <a:solidFill>
                <a:srgbClr val="000000"/>
              </a:solidFill>
              <a:latin typeface="Gill Sans"/>
              <a:ea typeface="Gill Sans"/>
              <a:cs typeface="Gill Sans"/>
              <a:sym typeface="Gill Sans"/>
            </a:endParaRPr>
          </a:p>
        </p:txBody>
      </p:sp>
      <p:graphicFrame>
        <p:nvGraphicFramePr>
          <p:cNvPr id="180" name="Google Shape;180;p6"/>
          <p:cNvGraphicFramePr/>
          <p:nvPr>
            <p:extLst>
              <p:ext uri="{D42A27DB-BD31-4B8C-83A1-F6EECF244321}">
                <p14:modId xmlns:p14="http://schemas.microsoft.com/office/powerpoint/2010/main" val="1680148455"/>
              </p:ext>
            </p:extLst>
          </p:nvPr>
        </p:nvGraphicFramePr>
        <p:xfrm>
          <a:off x="1686941" y="924941"/>
          <a:ext cx="1801500" cy="2880000"/>
        </p:xfrm>
        <a:graphic>
          <a:graphicData uri="http://schemas.openxmlformats.org/drawingml/2006/table">
            <a:tbl>
              <a:tblPr firstRow="1" bandRow="1">
                <a:noFill/>
                <a:tableStyleId>{F5583866-4371-48E6-BD64-EF3D1B744BEB}</a:tableStyleId>
              </a:tblPr>
              <a:tblGrid>
                <a:gridCol w="1801500">
                  <a:extLst>
                    <a:ext uri="{9D8B030D-6E8A-4147-A177-3AD203B41FA5}">
                      <a16:colId xmlns:a16="http://schemas.microsoft.com/office/drawing/2014/main" val="20000"/>
                    </a:ext>
                  </a:extLst>
                </a:gridCol>
              </a:tblGrid>
              <a:tr h="972000">
                <a:tc>
                  <a:txBody>
                    <a:bodyPr/>
                    <a:lstStyle/>
                    <a:p>
                      <a:pPr marL="168275" marR="16065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a:t>
                      </a:r>
                    </a:p>
                    <a:p>
                      <a:pPr marL="168275" marR="16065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importing index – </a:t>
                      </a:r>
                      <a:r>
                        <a:rPr lang="en-US" sz="1600" b="1" u="none" strike="noStrike" cap="none" dirty="0">
                          <a:solidFill>
                            <a:srgbClr val="FDFFFF"/>
                          </a:solidFill>
                        </a:rPr>
                        <a:t>unlinked/ embedded</a:t>
                      </a:r>
                      <a:endParaRPr sz="1250" u="none" strike="noStrike" cap="none" dirty="0">
                        <a:latin typeface="Arial"/>
                        <a:ea typeface="Arial"/>
                        <a:cs typeface="Arial"/>
                        <a:sym typeface="Arial"/>
                      </a:endParaRPr>
                    </a:p>
                  </a:txBody>
                  <a:tcPr marL="0" marR="0" marT="31750" marB="0" anchor="ctr"/>
                </a:tc>
                <a:extLst>
                  <a:ext uri="{0D108BD9-81ED-4DB2-BD59-A6C34878D82A}">
                    <a16:rowId xmlns:a16="http://schemas.microsoft.com/office/drawing/2014/main" val="10000"/>
                  </a:ext>
                </a:extLst>
              </a:tr>
              <a:tr h="468000">
                <a:tc>
                  <a:txBody>
                    <a:bodyPr/>
                    <a:lstStyle/>
                    <a:p>
                      <a:pPr marL="635"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InDesign’s own</a:t>
                      </a:r>
                      <a:endParaRPr sz="1200" u="none" strike="noStrike" cap="none"/>
                    </a:p>
                    <a:p>
                      <a:pPr marL="0" marR="0" lvl="0" indent="0" algn="ctr" rtl="0">
                        <a:lnSpc>
                          <a:spcPct val="100000"/>
                        </a:lnSpc>
                        <a:spcBef>
                          <a:spcPts val="5"/>
                        </a:spcBef>
                        <a:spcAft>
                          <a:spcPts val="0"/>
                        </a:spcAft>
                        <a:buClr>
                          <a:srgbClr val="000000"/>
                        </a:buClr>
                        <a:buSzPts val="1200"/>
                        <a:buFont typeface="Arial"/>
                        <a:buNone/>
                      </a:pPr>
                      <a:r>
                        <a:rPr lang="en-US" sz="1200" u="none" strike="noStrike" cap="none">
                          <a:solidFill>
                            <a:srgbClr val="131315"/>
                          </a:solidFill>
                        </a:rPr>
                        <a:t>module</a:t>
                      </a:r>
                      <a:endParaRPr sz="1200" u="none" strike="noStrike" cap="none">
                        <a:latin typeface="Gill Sans"/>
                        <a:ea typeface="Gill Sans"/>
                        <a:cs typeface="Gill Sans"/>
                        <a:sym typeface="Gill Sans"/>
                      </a:endParaRPr>
                    </a:p>
                  </a:txBody>
                  <a:tcPr marL="0" marR="0" marT="31750"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Index-Manager</a:t>
                      </a:r>
                      <a:endParaRPr sz="1200" u="none" strike="noStrike" cap="none" dirty="0">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IXMLembedder*</a:t>
                      </a:r>
                      <a:endParaRPr sz="1200" u="none" strike="noStrike" cap="none">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3"/>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KPS Index utilities</a:t>
                      </a:r>
                      <a:endParaRPr sz="1200" u="none" strike="noStrike" cap="none">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4"/>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CMSs</a:t>
                      </a:r>
                      <a:endParaRPr sz="1200" u="none" strike="noStrike" cap="none" dirty="0">
                        <a:latin typeface="Gill Sans"/>
                        <a:ea typeface="Gill Sans"/>
                        <a:cs typeface="Gill Sans"/>
                        <a:sym typeface="Gill Sans"/>
                      </a:endParaRPr>
                    </a:p>
                  </a:txBody>
                  <a:tcPr marL="0" marR="0" marT="34300" marB="0" anchor="ctr"/>
                </a:tc>
                <a:extLst>
                  <a:ext uri="{0D108BD9-81ED-4DB2-BD59-A6C34878D82A}">
                    <a16:rowId xmlns:a16="http://schemas.microsoft.com/office/drawing/2014/main" val="10005"/>
                  </a:ext>
                </a:extLst>
              </a:tr>
            </a:tbl>
          </a:graphicData>
        </a:graphic>
      </p:graphicFrame>
      <p:graphicFrame>
        <p:nvGraphicFramePr>
          <p:cNvPr id="181" name="Google Shape;181;p6"/>
          <p:cNvGraphicFramePr/>
          <p:nvPr/>
        </p:nvGraphicFramePr>
        <p:xfrm>
          <a:off x="1619250" y="5385561"/>
          <a:ext cx="1908000" cy="1496400"/>
        </p:xfrm>
        <a:graphic>
          <a:graphicData uri="http://schemas.openxmlformats.org/drawingml/2006/table">
            <a:tbl>
              <a:tblPr firstRow="1" bandRow="1">
                <a:noFill/>
                <a:tableStyleId>{F5583866-4371-48E6-BD64-EF3D1B744BEB}</a:tableStyleId>
              </a:tblPr>
              <a:tblGrid>
                <a:gridCol w="1908000">
                  <a:extLst>
                    <a:ext uri="{9D8B030D-6E8A-4147-A177-3AD203B41FA5}">
                      <a16:colId xmlns:a16="http://schemas.microsoft.com/office/drawing/2014/main" val="20000"/>
                    </a:ext>
                  </a:extLst>
                </a:gridCol>
              </a:tblGrid>
              <a:tr h="756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a:solidFill>
                            <a:srgbClr val="FDFFFF"/>
                          </a:solidFill>
                        </a:rPr>
                        <a:t>Creating index – </a:t>
                      </a:r>
                      <a:r>
                        <a:rPr lang="en-US" sz="1600" b="1" u="none" strike="noStrike" cap="none">
                          <a:solidFill>
                            <a:srgbClr val="FDFFFF"/>
                          </a:solidFill>
                        </a:rPr>
                        <a:t>unlinked / unembedded</a:t>
                      </a:r>
                      <a:endParaRPr sz="1600" u="none" strike="noStrike" cap="none">
                        <a:latin typeface="Arial"/>
                        <a:ea typeface="Arial"/>
                        <a:cs typeface="Arial"/>
                        <a:sym typeface="Arial"/>
                      </a:endParaRPr>
                    </a:p>
                  </a:txBody>
                  <a:tcPr marL="0" marR="0" marT="32375" marB="0" anchor="ctr"/>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Cindex/Macrex/Sky</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CMSs</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2"/>
                  </a:ext>
                </a:extLst>
              </a:tr>
            </a:tbl>
          </a:graphicData>
        </a:graphic>
      </p:graphicFrame>
      <p:sp>
        <p:nvSpPr>
          <p:cNvPr id="182" name="Google Shape;182;p6"/>
          <p:cNvSpPr txBox="1"/>
          <p:nvPr/>
        </p:nvSpPr>
        <p:spPr>
          <a:xfrm>
            <a:off x="3826383" y="2381268"/>
            <a:ext cx="1409700" cy="950576"/>
          </a:xfrm>
          <a:prstGeom prst="rect">
            <a:avLst/>
          </a:prstGeom>
          <a:noFill/>
          <a:ln w="25400" cap="flat" cmpd="sng">
            <a:solidFill>
              <a:srgbClr val="000000"/>
            </a:solidFill>
            <a:prstDash val="solid"/>
            <a:round/>
            <a:headEnd type="none" w="sm" len="sm"/>
            <a:tailEnd type="none" w="sm" len="sm"/>
          </a:ln>
        </p:spPr>
        <p:txBody>
          <a:bodyPr spcFirstLastPara="1" wrap="square" lIns="0" tIns="17775" rIns="0" bIns="0" anchor="t" anchorCtr="0">
            <a:spAutoFit/>
          </a:bodyPr>
          <a:lstStyle/>
          <a:p>
            <a:pPr marL="106679" marR="100330" lvl="0" indent="0" algn="ctr" rtl="0">
              <a:lnSpc>
                <a:spcPct val="100600"/>
              </a:lnSpc>
              <a:spcBef>
                <a:spcPts val="0"/>
              </a:spcBef>
              <a:spcAft>
                <a:spcPts val="0"/>
              </a:spcAft>
              <a:buClr>
                <a:srgbClr val="000000"/>
              </a:buClr>
              <a:buSzPts val="1300"/>
              <a:buFont typeface="Arial"/>
              <a:buNone/>
            </a:pPr>
            <a:endParaRPr sz="1200" b="0" i="0" u="none" strike="noStrike" cap="none" dirty="0">
              <a:solidFill>
                <a:srgbClr val="131315"/>
              </a:solidFill>
              <a:latin typeface="Arial"/>
              <a:ea typeface="Arial"/>
              <a:cs typeface="Arial"/>
              <a:sym typeface="Arial"/>
            </a:endParaRPr>
          </a:p>
          <a:p>
            <a:pPr marL="106679" marR="100330" lvl="0" indent="0" algn="ctr" rtl="0">
              <a:lnSpc>
                <a:spcPct val="100600"/>
              </a:lnSpc>
              <a:spcBef>
                <a:spcPts val="0"/>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InDesign file with embedded index markers</a:t>
            </a:r>
            <a:endParaRPr dirty="0"/>
          </a:p>
          <a:p>
            <a:pPr marL="106679" marR="100330" lvl="0" indent="0" algn="ctr" rtl="0">
              <a:lnSpc>
                <a:spcPct val="100600"/>
              </a:lnSpc>
              <a:spcBef>
                <a:spcPts val="0"/>
              </a:spcBef>
              <a:spcAft>
                <a:spcPts val="0"/>
              </a:spcAft>
              <a:buClr>
                <a:srgbClr val="000000"/>
              </a:buClr>
              <a:buSzPts val="1300"/>
              <a:buFont typeface="Arial"/>
              <a:buNone/>
            </a:pPr>
            <a:endParaRPr sz="1200" b="0" i="0" u="none" strike="noStrike" cap="none" dirty="0">
              <a:solidFill>
                <a:srgbClr val="000000"/>
              </a:solidFill>
              <a:latin typeface="Arial"/>
              <a:ea typeface="Arial"/>
              <a:cs typeface="Arial"/>
              <a:sym typeface="Arial"/>
            </a:endParaRPr>
          </a:p>
        </p:txBody>
      </p:sp>
      <p:sp>
        <p:nvSpPr>
          <p:cNvPr id="183" name="Google Shape;183;p6"/>
          <p:cNvSpPr/>
          <p:nvPr/>
        </p:nvSpPr>
        <p:spPr>
          <a:xfrm>
            <a:off x="3522687" y="1928239"/>
            <a:ext cx="257988" cy="1836000"/>
          </a:xfrm>
          <a:custGeom>
            <a:avLst/>
            <a:gdLst/>
            <a:ahLst/>
            <a:cxnLst/>
            <a:rect l="l" t="t" r="r" b="b"/>
            <a:pathLst>
              <a:path w="360679" h="1976754" extrusionOk="0">
                <a:moveTo>
                  <a:pt x="0" y="0"/>
                </a:moveTo>
                <a:lnTo>
                  <a:pt x="70163" y="2361"/>
                </a:lnTo>
                <a:lnTo>
                  <a:pt x="127444" y="8794"/>
                </a:lnTo>
                <a:lnTo>
                  <a:pt x="166056" y="18323"/>
                </a:lnTo>
                <a:lnTo>
                  <a:pt x="180212" y="29972"/>
                </a:lnTo>
                <a:lnTo>
                  <a:pt x="180212" y="951738"/>
                </a:lnTo>
                <a:lnTo>
                  <a:pt x="194369" y="963386"/>
                </a:lnTo>
                <a:lnTo>
                  <a:pt x="232981" y="972915"/>
                </a:lnTo>
                <a:lnTo>
                  <a:pt x="290262" y="979348"/>
                </a:lnTo>
                <a:lnTo>
                  <a:pt x="360425" y="981710"/>
                </a:lnTo>
                <a:lnTo>
                  <a:pt x="290262" y="984073"/>
                </a:lnTo>
                <a:lnTo>
                  <a:pt x="232981" y="990520"/>
                </a:lnTo>
                <a:lnTo>
                  <a:pt x="194369" y="1000087"/>
                </a:lnTo>
                <a:lnTo>
                  <a:pt x="180212" y="1011809"/>
                </a:lnTo>
                <a:lnTo>
                  <a:pt x="180212" y="1946656"/>
                </a:lnTo>
                <a:lnTo>
                  <a:pt x="166056" y="1958304"/>
                </a:lnTo>
                <a:lnTo>
                  <a:pt x="127444" y="1967833"/>
                </a:lnTo>
                <a:lnTo>
                  <a:pt x="70163" y="1974266"/>
                </a:lnTo>
                <a:lnTo>
                  <a:pt x="0" y="1976628"/>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84" name="Google Shape;184;p6"/>
          <p:cNvGraphicFramePr/>
          <p:nvPr>
            <p:extLst>
              <p:ext uri="{D42A27DB-BD31-4B8C-83A1-F6EECF244321}">
                <p14:modId xmlns:p14="http://schemas.microsoft.com/office/powerpoint/2010/main" val="509596241"/>
              </p:ext>
            </p:extLst>
          </p:nvPr>
        </p:nvGraphicFramePr>
        <p:xfrm>
          <a:off x="5387594" y="924941"/>
          <a:ext cx="1712600" cy="388785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978275">
                <a:tc>
                  <a:txBody>
                    <a:bodyPr/>
                    <a:lstStyle/>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Automatic activation of index</a:t>
                      </a:r>
                      <a:endParaRPr sz="1250" u="none" strike="noStrike" cap="none"/>
                    </a:p>
                    <a:p>
                      <a:pPr marL="0" marR="0" lvl="0" indent="0" algn="ctr" rtl="0">
                        <a:lnSpc>
                          <a:spcPct val="100000"/>
                        </a:lnSpc>
                        <a:spcBef>
                          <a:spcPts val="1360"/>
                        </a:spcBef>
                        <a:spcAft>
                          <a:spcPts val="0"/>
                        </a:spcAft>
                        <a:buClr>
                          <a:srgbClr val="000000"/>
                        </a:buClr>
                        <a:buSzPts val="1250"/>
                        <a:buFont typeface="Arial"/>
                        <a:buNone/>
                      </a:pPr>
                      <a:r>
                        <a:rPr lang="en-US" sz="1250" b="1" u="none" strike="noStrike" cap="none">
                          <a:solidFill>
                            <a:srgbClr val="FDFFFF"/>
                          </a:solidFill>
                        </a:rPr>
                        <a:t>in INDD file</a:t>
                      </a:r>
                      <a:endParaRPr sz="1250" u="none" strike="noStrike" cap="none">
                        <a:latin typeface="Arial"/>
                        <a:ea typeface="Arial"/>
                        <a:cs typeface="Arial"/>
                        <a:sym typeface="Arial"/>
                      </a:endParaRPr>
                    </a:p>
                  </a:txBody>
                  <a:tcPr marL="0" marR="0" marT="38100" marB="0" anchor="ctr"/>
                </a:tc>
                <a:extLst>
                  <a:ext uri="{0D108BD9-81ED-4DB2-BD59-A6C34878D82A}">
                    <a16:rowId xmlns:a16="http://schemas.microsoft.com/office/drawing/2014/main" val="10000"/>
                  </a:ext>
                </a:extLst>
              </a:tr>
              <a:tr h="5169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InDesign’s own</a:t>
                      </a:r>
                      <a:endParaRPr sz="1200" u="none" strike="noStrike" cap="none"/>
                    </a:p>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module</a:t>
                      </a:r>
                      <a:endParaRPr sz="1200" u="none" strike="noStrike" cap="none">
                        <a:latin typeface="Gill Sans"/>
                        <a:ea typeface="Gill Sans"/>
                        <a:cs typeface="Gill Sans"/>
                        <a:sym typeface="Gill Sans"/>
                      </a:endParaRPr>
                    </a:p>
                  </a:txBody>
                  <a:tcPr marL="0" marR="0" marT="30475" marB="0" anchor="ctr"/>
                </a:tc>
                <a:extLst>
                  <a:ext uri="{0D108BD9-81ED-4DB2-BD59-A6C34878D82A}">
                    <a16:rowId xmlns:a16="http://schemas.microsoft.com/office/drawing/2014/main" val="10001"/>
                  </a:ext>
                </a:extLst>
              </a:tr>
              <a:tr h="457200">
                <a:tc>
                  <a:txBody>
                    <a:bodyPr/>
                    <a:lstStyle/>
                    <a:p>
                      <a:pPr marL="6985" marR="0" lvl="0" indent="0" algn="ctr" rtl="0">
                        <a:lnSpc>
                          <a:spcPct val="100000"/>
                        </a:lnSpc>
                        <a:spcBef>
                          <a:spcPts val="0"/>
                        </a:spcBef>
                        <a:spcAft>
                          <a:spcPts val="0"/>
                        </a:spcAft>
                        <a:buClr>
                          <a:srgbClr val="000000"/>
                        </a:buClr>
                        <a:buSzPts val="1250"/>
                        <a:buFont typeface="Arial"/>
                        <a:buNone/>
                      </a:pPr>
                      <a:r>
                        <a:rPr lang="en-US" sz="1250" b="1" u="none" strike="noStrike" cap="none">
                          <a:solidFill>
                            <a:schemeClr val="lt1"/>
                          </a:solidFill>
                        </a:rPr>
                        <a:t>in IDML file</a:t>
                      </a:r>
                      <a:endParaRPr sz="1250" u="none" strike="noStrike" cap="none">
                        <a:solidFill>
                          <a:schemeClr val="lt1"/>
                        </a:solidFill>
                        <a:latin typeface="Arial"/>
                        <a:ea typeface="Arial"/>
                        <a:cs typeface="Arial"/>
                        <a:sym typeface="Arial"/>
                      </a:endParaRPr>
                    </a:p>
                  </a:txBody>
                  <a:tcPr marL="0" marR="0" marT="6350" marB="0" anchor="ctr">
                    <a:solidFill>
                      <a:schemeClr val="accent2"/>
                    </a:solidFill>
                  </a:tcPr>
                </a:tc>
                <a:extLst>
                  <a:ext uri="{0D108BD9-81ED-4DB2-BD59-A6C34878D82A}">
                    <a16:rowId xmlns:a16="http://schemas.microsoft.com/office/drawing/2014/main" val="10002"/>
                  </a:ext>
                </a:extLst>
              </a:tr>
              <a:tr h="368925">
                <a:tc>
                  <a:txBody>
                    <a:bodyPr/>
                    <a:lstStyle/>
                    <a:p>
                      <a:pPr marL="571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Indy Scripts</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3"/>
                  </a:ext>
                </a:extLst>
              </a:tr>
              <a:tr h="4553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dirty="0">
                          <a:solidFill>
                            <a:schemeClr val="lt1"/>
                          </a:solidFill>
                        </a:rPr>
                        <a:t>In external file</a:t>
                      </a:r>
                      <a:endParaRPr sz="1250" u="none" strike="noStrike" cap="none" dirty="0">
                        <a:solidFill>
                          <a:schemeClr val="lt1"/>
                        </a:solidFill>
                        <a:latin typeface="Arial"/>
                        <a:ea typeface="Arial"/>
                        <a:cs typeface="Arial"/>
                        <a:sym typeface="Arial"/>
                      </a:endParaRPr>
                    </a:p>
                  </a:txBody>
                  <a:tcPr marL="0" marR="0" marT="4450" marB="0" anchor="ctr">
                    <a:solidFill>
                      <a:schemeClr val="accent2"/>
                    </a:solidFill>
                  </a:tcPr>
                </a:tc>
                <a:extLst>
                  <a:ext uri="{0D108BD9-81ED-4DB2-BD59-A6C34878D82A}">
                    <a16:rowId xmlns:a16="http://schemas.microsoft.com/office/drawing/2014/main" val="10004"/>
                  </a:ext>
                </a:extLst>
              </a:tr>
              <a:tr h="37085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dirty="0" err="1">
                          <a:solidFill>
                            <a:srgbClr val="131315"/>
                          </a:solidFill>
                        </a:rPr>
                        <a:t>AutoBookmark</a:t>
                      </a:r>
                      <a:r>
                        <a:rPr lang="en-US" sz="1200" u="none" strike="noStrike" cap="none" dirty="0">
                          <a:solidFill>
                            <a:srgbClr val="131315"/>
                          </a:solidFill>
                        </a:rPr>
                        <a:t> (PDF)</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5"/>
                  </a:ext>
                </a:extLst>
              </a:tr>
              <a:tr h="3702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Index-Manager</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6"/>
                  </a:ext>
                </a:extLst>
              </a:tr>
              <a:tr h="37020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dirty="0">
                          <a:latin typeface="Gill Sans"/>
                          <a:ea typeface="Gill Sans"/>
                          <a:cs typeface="Gill Sans"/>
                          <a:sym typeface="Gill Sans"/>
                        </a:rPr>
                        <a:t>Calibre</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7"/>
                  </a:ext>
                </a:extLst>
              </a:tr>
            </a:tbl>
          </a:graphicData>
        </a:graphic>
      </p:graphicFrame>
      <p:graphicFrame>
        <p:nvGraphicFramePr>
          <p:cNvPr id="185" name="Google Shape;185;p6"/>
          <p:cNvGraphicFramePr/>
          <p:nvPr>
            <p:extLst>
              <p:ext uri="{D42A27DB-BD31-4B8C-83A1-F6EECF244321}">
                <p14:modId xmlns:p14="http://schemas.microsoft.com/office/powerpoint/2010/main" val="3530947541"/>
              </p:ext>
            </p:extLst>
          </p:nvPr>
        </p:nvGraphicFramePr>
        <p:xfrm>
          <a:off x="8113903" y="924941"/>
          <a:ext cx="1706875" cy="2758750"/>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164815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35"/>
                        </a:spcBef>
                        <a:spcAft>
                          <a:spcPts val="0"/>
                        </a:spcAft>
                        <a:buClr>
                          <a:srgbClr val="000000"/>
                        </a:buClr>
                        <a:buSzPts val="2350"/>
                        <a:buFont typeface="Arial"/>
                        <a:buNone/>
                      </a:pPr>
                      <a:endParaRPr sz="2350" u="none" strike="noStrike" cap="none"/>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EPUB</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PDF</a:t>
                      </a:r>
                      <a:endParaRPr sz="1200" u="none" strike="noStrike" cap="none">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2"/>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XML/HTML</a:t>
                      </a:r>
                      <a:endParaRPr sz="12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3"/>
                  </a:ext>
                </a:extLst>
              </a:tr>
            </a:tbl>
          </a:graphicData>
        </a:graphic>
      </p:graphicFrame>
      <p:sp>
        <p:nvSpPr>
          <p:cNvPr id="186" name="Google Shape;186;p6"/>
          <p:cNvSpPr/>
          <p:nvPr/>
        </p:nvSpPr>
        <p:spPr>
          <a:xfrm>
            <a:off x="4481321" y="5407152"/>
            <a:ext cx="3282950" cy="114300"/>
          </a:xfrm>
          <a:custGeom>
            <a:avLst/>
            <a:gdLst/>
            <a:ahLst/>
            <a:cxnLst/>
            <a:rect l="l" t="t" r="r" b="b"/>
            <a:pathLst>
              <a:path w="3282950" h="114300" extrusionOk="0">
                <a:moveTo>
                  <a:pt x="3206242" y="57150"/>
                </a:moveTo>
                <a:lnTo>
                  <a:pt x="3168142" y="114300"/>
                </a:lnTo>
                <a:lnTo>
                  <a:pt x="3244342" y="76200"/>
                </a:lnTo>
                <a:lnTo>
                  <a:pt x="3206242" y="76200"/>
                </a:lnTo>
                <a:lnTo>
                  <a:pt x="3206242" y="57150"/>
                </a:lnTo>
                <a:close/>
              </a:path>
              <a:path w="3282950" h="114300" extrusionOk="0">
                <a:moveTo>
                  <a:pt x="3193542" y="38100"/>
                </a:moveTo>
                <a:lnTo>
                  <a:pt x="0" y="38100"/>
                </a:lnTo>
                <a:lnTo>
                  <a:pt x="0" y="76200"/>
                </a:lnTo>
                <a:lnTo>
                  <a:pt x="3193542" y="76200"/>
                </a:lnTo>
                <a:lnTo>
                  <a:pt x="3206242" y="57150"/>
                </a:lnTo>
                <a:lnTo>
                  <a:pt x="3193542" y="38100"/>
                </a:lnTo>
                <a:close/>
              </a:path>
              <a:path w="3282950" h="114300" extrusionOk="0">
                <a:moveTo>
                  <a:pt x="3244342" y="38100"/>
                </a:moveTo>
                <a:lnTo>
                  <a:pt x="3206242" y="38100"/>
                </a:lnTo>
                <a:lnTo>
                  <a:pt x="3206242" y="76200"/>
                </a:lnTo>
                <a:lnTo>
                  <a:pt x="3244342" y="76200"/>
                </a:lnTo>
                <a:lnTo>
                  <a:pt x="3282442" y="57150"/>
                </a:lnTo>
                <a:lnTo>
                  <a:pt x="3244342" y="38100"/>
                </a:lnTo>
                <a:close/>
              </a:path>
              <a:path w="3282950" h="114300" extrusionOk="0">
                <a:moveTo>
                  <a:pt x="3168142" y="0"/>
                </a:moveTo>
                <a:lnTo>
                  <a:pt x="3206242" y="57150"/>
                </a:lnTo>
                <a:lnTo>
                  <a:pt x="3206242" y="38100"/>
                </a:lnTo>
                <a:lnTo>
                  <a:pt x="3244342" y="38100"/>
                </a:lnTo>
                <a:lnTo>
                  <a:pt x="3168142"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a:off x="4470653" y="3464812"/>
            <a:ext cx="0" cy="1980000"/>
          </a:xfrm>
          <a:custGeom>
            <a:avLst/>
            <a:gdLst/>
            <a:ahLst/>
            <a:cxnLst/>
            <a:rect l="l" t="t" r="r" b="b"/>
            <a:pathLst>
              <a:path w="10795" h="1085214" extrusionOk="0">
                <a:moveTo>
                  <a:pt x="0" y="1085088"/>
                </a:moveTo>
                <a:lnTo>
                  <a:pt x="0" y="0"/>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
          <p:cNvSpPr/>
          <p:nvPr/>
        </p:nvSpPr>
        <p:spPr>
          <a:xfrm>
            <a:off x="743940" y="1275588"/>
            <a:ext cx="779285" cy="986349"/>
          </a:xfrm>
          <a:custGeom>
            <a:avLst/>
            <a:gdLst/>
            <a:ahLst/>
            <a:cxnLst/>
            <a:rect l="l" t="t" r="r" b="b"/>
            <a:pathLst>
              <a:path w="707390" h="859155" extrusionOk="0">
                <a:moveTo>
                  <a:pt x="635872" y="56812"/>
                </a:moveTo>
                <a:lnTo>
                  <a:pt x="0" y="834644"/>
                </a:lnTo>
                <a:lnTo>
                  <a:pt x="29489" y="858774"/>
                </a:lnTo>
                <a:lnTo>
                  <a:pt x="665330" y="80825"/>
                </a:lnTo>
                <a:lnTo>
                  <a:pt x="658634" y="59054"/>
                </a:lnTo>
                <a:lnTo>
                  <a:pt x="635872" y="56812"/>
                </a:lnTo>
                <a:close/>
              </a:path>
              <a:path w="707390" h="859155" extrusionOk="0">
                <a:moveTo>
                  <a:pt x="696319" y="46989"/>
                </a:moveTo>
                <a:lnTo>
                  <a:pt x="643902" y="46989"/>
                </a:lnTo>
                <a:lnTo>
                  <a:pt x="673366" y="70992"/>
                </a:lnTo>
                <a:lnTo>
                  <a:pt x="665330" y="80825"/>
                </a:lnTo>
                <a:lnTo>
                  <a:pt x="678827" y="124713"/>
                </a:lnTo>
                <a:lnTo>
                  <a:pt x="696319" y="46989"/>
                </a:lnTo>
                <a:close/>
              </a:path>
              <a:path w="707390" h="859155" extrusionOk="0">
                <a:moveTo>
                  <a:pt x="643902" y="46989"/>
                </a:moveTo>
                <a:lnTo>
                  <a:pt x="635872" y="56812"/>
                </a:lnTo>
                <a:lnTo>
                  <a:pt x="658634" y="59054"/>
                </a:lnTo>
                <a:lnTo>
                  <a:pt x="665330" y="80825"/>
                </a:lnTo>
                <a:lnTo>
                  <a:pt x="673366" y="70992"/>
                </a:lnTo>
                <a:lnTo>
                  <a:pt x="643902" y="46989"/>
                </a:lnTo>
                <a:close/>
              </a:path>
              <a:path w="707390" h="859155" extrusionOk="0">
                <a:moveTo>
                  <a:pt x="706894" y="0"/>
                </a:moveTo>
                <a:lnTo>
                  <a:pt x="590308" y="52324"/>
                </a:lnTo>
                <a:lnTo>
                  <a:pt x="635872" y="56812"/>
                </a:lnTo>
                <a:lnTo>
                  <a:pt x="643902" y="46989"/>
                </a:lnTo>
                <a:lnTo>
                  <a:pt x="696319" y="46989"/>
                </a:lnTo>
                <a:lnTo>
                  <a:pt x="706894"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
          <p:cNvSpPr/>
          <p:nvPr/>
        </p:nvSpPr>
        <p:spPr>
          <a:xfrm>
            <a:off x="4502150" y="1275589"/>
            <a:ext cx="734060" cy="986348"/>
          </a:xfrm>
          <a:custGeom>
            <a:avLst/>
            <a:gdLst/>
            <a:ahLst/>
            <a:cxnLst/>
            <a:rect l="l" t="t" r="r" b="b"/>
            <a:pathLst>
              <a:path w="899160" h="860425" extrusionOk="0">
                <a:moveTo>
                  <a:pt x="821203" y="47705"/>
                </a:moveTo>
                <a:lnTo>
                  <a:pt x="0" y="832865"/>
                </a:lnTo>
                <a:lnTo>
                  <a:pt x="26415" y="860425"/>
                </a:lnTo>
                <a:lnTo>
                  <a:pt x="847552" y="75208"/>
                </a:lnTo>
                <a:lnTo>
                  <a:pt x="843534" y="52704"/>
                </a:lnTo>
                <a:lnTo>
                  <a:pt x="821203" y="47705"/>
                </a:lnTo>
                <a:close/>
              </a:path>
              <a:path w="899160" h="860425" extrusionOk="0">
                <a:moveTo>
                  <a:pt x="884740" y="38862"/>
                </a:moveTo>
                <a:lnTo>
                  <a:pt x="830452" y="38862"/>
                </a:lnTo>
                <a:lnTo>
                  <a:pt x="856741" y="66421"/>
                </a:lnTo>
                <a:lnTo>
                  <a:pt x="847552" y="75208"/>
                </a:lnTo>
                <a:lnTo>
                  <a:pt x="855599" y="120269"/>
                </a:lnTo>
                <a:lnTo>
                  <a:pt x="884740" y="38862"/>
                </a:lnTo>
                <a:close/>
              </a:path>
              <a:path w="899160" h="860425" extrusionOk="0">
                <a:moveTo>
                  <a:pt x="830452" y="38862"/>
                </a:moveTo>
                <a:lnTo>
                  <a:pt x="821203" y="47705"/>
                </a:lnTo>
                <a:lnTo>
                  <a:pt x="843534" y="52704"/>
                </a:lnTo>
                <a:lnTo>
                  <a:pt x="847552" y="75208"/>
                </a:lnTo>
                <a:lnTo>
                  <a:pt x="856741" y="66421"/>
                </a:lnTo>
                <a:lnTo>
                  <a:pt x="830452" y="38862"/>
                </a:lnTo>
                <a:close/>
              </a:path>
              <a:path w="899160" h="860425" extrusionOk="0">
                <a:moveTo>
                  <a:pt x="898651" y="0"/>
                </a:moveTo>
                <a:lnTo>
                  <a:pt x="776604" y="37719"/>
                </a:lnTo>
                <a:lnTo>
                  <a:pt x="821203" y="47705"/>
                </a:lnTo>
                <a:lnTo>
                  <a:pt x="830452" y="38862"/>
                </a:lnTo>
                <a:lnTo>
                  <a:pt x="884740" y="38862"/>
                </a:lnTo>
                <a:lnTo>
                  <a:pt x="898651"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
          <p:cNvSpPr/>
          <p:nvPr/>
        </p:nvSpPr>
        <p:spPr>
          <a:xfrm>
            <a:off x="791588" y="3358516"/>
            <a:ext cx="761341" cy="2161805"/>
          </a:xfrm>
          <a:custGeom>
            <a:avLst/>
            <a:gdLst/>
            <a:ahLst/>
            <a:cxnLst/>
            <a:rect l="l" t="t" r="r" b="b"/>
            <a:pathLst>
              <a:path w="808990" h="2301875" extrusionOk="0">
                <a:moveTo>
                  <a:pt x="700430" y="2211197"/>
                </a:moveTo>
                <a:lnTo>
                  <a:pt x="791108" y="2301367"/>
                </a:lnTo>
                <a:lnTo>
                  <a:pt x="800333" y="2235200"/>
                </a:lnTo>
                <a:lnTo>
                  <a:pt x="748690" y="2235200"/>
                </a:lnTo>
                <a:lnTo>
                  <a:pt x="744627" y="2223135"/>
                </a:lnTo>
                <a:lnTo>
                  <a:pt x="700430" y="2211197"/>
                </a:lnTo>
                <a:close/>
              </a:path>
              <a:path w="808990" h="2301875" extrusionOk="0">
                <a:moveTo>
                  <a:pt x="744627" y="2223135"/>
                </a:moveTo>
                <a:lnTo>
                  <a:pt x="748690" y="2235200"/>
                </a:lnTo>
                <a:lnTo>
                  <a:pt x="766787" y="2229104"/>
                </a:lnTo>
                <a:lnTo>
                  <a:pt x="744627" y="2223135"/>
                </a:lnTo>
                <a:close/>
              </a:path>
              <a:path w="808990" h="2301875" extrusionOk="0">
                <a:moveTo>
                  <a:pt x="808761" y="2174748"/>
                </a:moveTo>
                <a:lnTo>
                  <a:pt x="780805" y="2210896"/>
                </a:lnTo>
                <a:lnTo>
                  <a:pt x="784885" y="2223008"/>
                </a:lnTo>
                <a:lnTo>
                  <a:pt x="748690" y="2235200"/>
                </a:lnTo>
                <a:lnTo>
                  <a:pt x="800333" y="2235200"/>
                </a:lnTo>
                <a:lnTo>
                  <a:pt x="808761" y="2174748"/>
                </a:lnTo>
                <a:close/>
              </a:path>
              <a:path w="808990" h="2301875" extrusionOk="0">
                <a:moveTo>
                  <a:pt x="36118" y="0"/>
                </a:moveTo>
                <a:lnTo>
                  <a:pt x="0" y="12191"/>
                </a:lnTo>
                <a:lnTo>
                  <a:pt x="744627" y="2223135"/>
                </a:lnTo>
                <a:lnTo>
                  <a:pt x="766724" y="2229104"/>
                </a:lnTo>
                <a:lnTo>
                  <a:pt x="780805" y="2210896"/>
                </a:lnTo>
                <a:lnTo>
                  <a:pt x="36118" y="0"/>
                </a:lnTo>
                <a:close/>
              </a:path>
              <a:path w="808990" h="2301875" extrusionOk="0">
                <a:moveTo>
                  <a:pt x="780805" y="2210896"/>
                </a:moveTo>
                <a:lnTo>
                  <a:pt x="766724" y="2229104"/>
                </a:lnTo>
                <a:lnTo>
                  <a:pt x="784885" y="2223008"/>
                </a:lnTo>
                <a:lnTo>
                  <a:pt x="780805" y="2210896"/>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91" name="Google Shape;191;p6"/>
          <p:cNvGraphicFramePr/>
          <p:nvPr>
            <p:extLst>
              <p:ext uri="{D42A27DB-BD31-4B8C-83A1-F6EECF244321}">
                <p14:modId xmlns:p14="http://schemas.microsoft.com/office/powerpoint/2010/main" val="3161860487"/>
              </p:ext>
            </p:extLst>
          </p:nvPr>
        </p:nvGraphicFramePr>
        <p:xfrm>
          <a:off x="8092778" y="5010817"/>
          <a:ext cx="1728000" cy="813960"/>
        </p:xfrm>
        <a:graphic>
          <a:graphicData uri="http://schemas.openxmlformats.org/drawingml/2006/table">
            <a:tbl>
              <a:tblPr firstRow="1" bandRow="1">
                <a:noFill/>
                <a:tableStyleId>{F5583866-4371-48E6-BD64-EF3D1B744BEB}</a:tableStyleId>
              </a:tblPr>
              <a:tblGrid>
                <a:gridCol w="1728000">
                  <a:extLst>
                    <a:ext uri="{9D8B030D-6E8A-4147-A177-3AD203B41FA5}">
                      <a16:colId xmlns:a16="http://schemas.microsoft.com/office/drawing/2014/main" val="20000"/>
                    </a:ext>
                  </a:extLst>
                </a:gridCol>
              </a:tblGrid>
              <a:tr h="356750">
                <a:tc>
                  <a:txBody>
                    <a:bodyPr/>
                    <a:lstStyle/>
                    <a:p>
                      <a:pPr marL="0" marR="0" lvl="0" indent="0" algn="ctr" rtl="0">
                        <a:lnSpc>
                          <a:spcPct val="100000"/>
                        </a:lnSpc>
                        <a:spcBef>
                          <a:spcPts val="0"/>
                        </a:spcBef>
                        <a:spcAft>
                          <a:spcPts val="0"/>
                        </a:spcAft>
                        <a:buNone/>
                      </a:pPr>
                      <a:r>
                        <a:rPr lang="en-US" sz="1400" b="1" i="1" u="none" strike="noStrike" cap="none" dirty="0">
                          <a:solidFill>
                            <a:srgbClr val="FDFFFF"/>
                          </a:solidFill>
                          <a:latin typeface="Arial"/>
                          <a:ea typeface="Arial"/>
                          <a:cs typeface="Arial"/>
                          <a:sym typeface="Arial"/>
                        </a:rPr>
                        <a:t>Unlinked</a:t>
                      </a:r>
                      <a:endParaRPr sz="1400" u="none" strike="noStrike" cap="none" dirty="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err="1">
                          <a:solidFill>
                            <a:srgbClr val="131315"/>
                          </a:solidFill>
                          <a:latin typeface="Gill Sans"/>
                          <a:ea typeface="Gill Sans"/>
                          <a:cs typeface="Gill Sans"/>
                          <a:sym typeface="Gill Sans"/>
                        </a:rPr>
                        <a:t>INDD</a:t>
                      </a:r>
                      <a:r>
                        <a:rPr lang="en-US" sz="1200" b="0" i="0" u="none" strike="noStrike" cap="none" dirty="0">
                          <a:solidFill>
                            <a:srgbClr val="131315"/>
                          </a:solidFill>
                          <a:latin typeface="Gill Sans"/>
                          <a:ea typeface="Gill Sans"/>
                          <a:cs typeface="Gill Sans"/>
                          <a:sym typeface="Gill Sans"/>
                        </a:rPr>
                        <a:t>/PDF/XML/</a:t>
                      </a: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131315"/>
                          </a:solidFill>
                          <a:latin typeface="Gill Sans"/>
                          <a:ea typeface="Gill Sans"/>
                          <a:cs typeface="Gill Sans"/>
                          <a:sym typeface="Gill Sans"/>
                        </a:rPr>
                        <a:t>HTML/EPUB</a:t>
                      </a:r>
                      <a:endParaRPr sz="1200" b="0" i="0" u="none" strike="noStrike" cap="none" dirty="0">
                        <a:solidFill>
                          <a:srgbClr val="000000"/>
                        </a:solidFill>
                        <a:latin typeface="Gill Sans"/>
                        <a:ea typeface="Gill Sans"/>
                        <a:cs typeface="Gill Sans"/>
                        <a:sym typeface="Gill Sans"/>
                      </a:endParaRPr>
                    </a:p>
                  </a:txBody>
                  <a:tcPr marL="91450" marR="91450" marT="45725" marB="45725" anchor="ctr"/>
                </a:tc>
                <a:extLst>
                  <a:ext uri="{0D108BD9-81ED-4DB2-BD59-A6C34878D82A}">
                    <a16:rowId xmlns:a16="http://schemas.microsoft.com/office/drawing/2014/main" val="10001"/>
                  </a:ext>
                </a:extLst>
              </a:tr>
            </a:tbl>
          </a:graphicData>
        </a:graphic>
      </p:graphicFrame>
      <p:cxnSp>
        <p:nvCxnSpPr>
          <p:cNvPr id="192" name="Google Shape;192;p6"/>
          <p:cNvCxnSpPr/>
          <p:nvPr/>
        </p:nvCxnSpPr>
        <p:spPr>
          <a:xfrm>
            <a:off x="7130674" y="1245108"/>
            <a:ext cx="900000" cy="0"/>
          </a:xfrm>
          <a:prstGeom prst="straightConnector1">
            <a:avLst/>
          </a:prstGeom>
          <a:noFill/>
          <a:ln w="38100" cap="flat" cmpd="sng">
            <a:solidFill>
              <a:schemeClr val="dk1"/>
            </a:solidFill>
            <a:prstDash val="solid"/>
            <a:round/>
            <a:headEnd type="none" w="sm" len="sm"/>
            <a:tailEnd type="triangle" w="med" len="med"/>
          </a:ln>
        </p:spPr>
      </p:cxnSp>
      <p:sp>
        <p:nvSpPr>
          <p:cNvPr id="193" name="Google Shape;193;p6"/>
          <p:cNvSpPr/>
          <p:nvPr/>
        </p:nvSpPr>
        <p:spPr>
          <a:xfrm>
            <a:off x="7229456" y="3146232"/>
            <a:ext cx="801218" cy="700022"/>
          </a:xfrm>
          <a:custGeom>
            <a:avLst/>
            <a:gdLst/>
            <a:ahLst/>
            <a:cxnLst/>
            <a:rect l="l" t="t" r="r" b="b"/>
            <a:pathLst>
              <a:path w="899160" h="860425" extrusionOk="0">
                <a:moveTo>
                  <a:pt x="821203" y="47705"/>
                </a:moveTo>
                <a:lnTo>
                  <a:pt x="0" y="832865"/>
                </a:lnTo>
                <a:lnTo>
                  <a:pt x="26415" y="860425"/>
                </a:lnTo>
                <a:lnTo>
                  <a:pt x="847552" y="75208"/>
                </a:lnTo>
                <a:lnTo>
                  <a:pt x="843534" y="52704"/>
                </a:lnTo>
                <a:lnTo>
                  <a:pt x="821203" y="47705"/>
                </a:lnTo>
                <a:close/>
              </a:path>
              <a:path w="899160" h="860425" extrusionOk="0">
                <a:moveTo>
                  <a:pt x="884740" y="38862"/>
                </a:moveTo>
                <a:lnTo>
                  <a:pt x="830452" y="38862"/>
                </a:lnTo>
                <a:lnTo>
                  <a:pt x="856741" y="66421"/>
                </a:lnTo>
                <a:lnTo>
                  <a:pt x="847552" y="75208"/>
                </a:lnTo>
                <a:lnTo>
                  <a:pt x="855599" y="120269"/>
                </a:lnTo>
                <a:lnTo>
                  <a:pt x="884740" y="38862"/>
                </a:lnTo>
                <a:close/>
              </a:path>
              <a:path w="899160" h="860425" extrusionOk="0">
                <a:moveTo>
                  <a:pt x="830452" y="38862"/>
                </a:moveTo>
                <a:lnTo>
                  <a:pt x="821203" y="47705"/>
                </a:lnTo>
                <a:lnTo>
                  <a:pt x="843534" y="52704"/>
                </a:lnTo>
                <a:lnTo>
                  <a:pt x="847552" y="75208"/>
                </a:lnTo>
                <a:lnTo>
                  <a:pt x="856741" y="66421"/>
                </a:lnTo>
                <a:lnTo>
                  <a:pt x="830452" y="38862"/>
                </a:lnTo>
                <a:close/>
              </a:path>
              <a:path w="899160" h="860425" extrusionOk="0">
                <a:moveTo>
                  <a:pt x="898651" y="0"/>
                </a:moveTo>
                <a:lnTo>
                  <a:pt x="776604" y="37719"/>
                </a:lnTo>
                <a:lnTo>
                  <a:pt x="821203" y="47705"/>
                </a:lnTo>
                <a:lnTo>
                  <a:pt x="830452" y="38862"/>
                </a:lnTo>
                <a:lnTo>
                  <a:pt x="884740" y="38862"/>
                </a:lnTo>
                <a:lnTo>
                  <a:pt x="898651"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p:nvPr/>
        </p:nvSpPr>
        <p:spPr>
          <a:xfrm>
            <a:off x="7207231" y="3577053"/>
            <a:ext cx="801218" cy="700022"/>
          </a:xfrm>
          <a:custGeom>
            <a:avLst/>
            <a:gdLst/>
            <a:ahLst/>
            <a:cxnLst/>
            <a:rect l="l" t="t" r="r" b="b"/>
            <a:pathLst>
              <a:path w="899160" h="860425" extrusionOk="0">
                <a:moveTo>
                  <a:pt x="821203" y="47705"/>
                </a:moveTo>
                <a:lnTo>
                  <a:pt x="0" y="832865"/>
                </a:lnTo>
                <a:lnTo>
                  <a:pt x="26415" y="860425"/>
                </a:lnTo>
                <a:lnTo>
                  <a:pt x="847552" y="75208"/>
                </a:lnTo>
                <a:lnTo>
                  <a:pt x="843534" y="52704"/>
                </a:lnTo>
                <a:lnTo>
                  <a:pt x="821203" y="47705"/>
                </a:lnTo>
                <a:close/>
              </a:path>
              <a:path w="899160" h="860425" extrusionOk="0">
                <a:moveTo>
                  <a:pt x="884740" y="38862"/>
                </a:moveTo>
                <a:lnTo>
                  <a:pt x="830452" y="38862"/>
                </a:lnTo>
                <a:lnTo>
                  <a:pt x="856741" y="66421"/>
                </a:lnTo>
                <a:lnTo>
                  <a:pt x="847552" y="75208"/>
                </a:lnTo>
                <a:lnTo>
                  <a:pt x="855599" y="120269"/>
                </a:lnTo>
                <a:lnTo>
                  <a:pt x="884740" y="38862"/>
                </a:lnTo>
                <a:close/>
              </a:path>
              <a:path w="899160" h="860425" extrusionOk="0">
                <a:moveTo>
                  <a:pt x="830452" y="38862"/>
                </a:moveTo>
                <a:lnTo>
                  <a:pt x="821203" y="47705"/>
                </a:lnTo>
                <a:lnTo>
                  <a:pt x="843534" y="52704"/>
                </a:lnTo>
                <a:lnTo>
                  <a:pt x="847552" y="75208"/>
                </a:lnTo>
                <a:lnTo>
                  <a:pt x="856741" y="66421"/>
                </a:lnTo>
                <a:lnTo>
                  <a:pt x="830452" y="38862"/>
                </a:lnTo>
                <a:close/>
              </a:path>
              <a:path w="899160" h="860425" extrusionOk="0">
                <a:moveTo>
                  <a:pt x="898651" y="0"/>
                </a:moveTo>
                <a:lnTo>
                  <a:pt x="776604" y="37719"/>
                </a:lnTo>
                <a:lnTo>
                  <a:pt x="821203" y="47705"/>
                </a:lnTo>
                <a:lnTo>
                  <a:pt x="830452" y="38862"/>
                </a:lnTo>
                <a:lnTo>
                  <a:pt x="884740" y="38862"/>
                </a:lnTo>
                <a:lnTo>
                  <a:pt x="898651"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3574923" y="6230100"/>
            <a:ext cx="930829" cy="514738"/>
          </a:xfrm>
          <a:prstGeom prst="rect">
            <a:avLst/>
          </a:prstGeom>
          <a:noFill/>
          <a:ln w="25400" cap="flat" cmpd="sng">
            <a:solidFill>
              <a:srgbClr val="000000"/>
            </a:solidFill>
            <a:prstDash val="solid"/>
            <a:round/>
            <a:headEnd type="none" w="sm" len="sm"/>
            <a:tailEnd type="none" w="sm" len="sm"/>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200" dirty="0">
                <a:solidFill>
                  <a:srgbClr val="131315"/>
                </a:solidFill>
              </a:rPr>
              <a:t>S</a:t>
            </a:r>
            <a:r>
              <a:rPr lang="en-US" sz="1200" b="0" i="0" u="none" strike="noStrike" cap="none" dirty="0">
                <a:solidFill>
                  <a:srgbClr val="131315"/>
                </a:solidFill>
                <a:latin typeface="Arial"/>
                <a:ea typeface="Arial"/>
                <a:cs typeface="Arial"/>
                <a:sym typeface="Arial"/>
              </a:rPr>
              <a:t>eparate index files</a:t>
            </a:r>
            <a:endParaRPr sz="1200" b="0" i="0" u="none" strike="noStrike" cap="none" dirty="0">
              <a:solidFill>
                <a:srgbClr val="131315"/>
              </a:solidFill>
              <a:latin typeface="Arial"/>
              <a:ea typeface="Arial"/>
              <a:cs typeface="Arial"/>
              <a:sym typeface="Arial"/>
            </a:endParaRPr>
          </a:p>
        </p:txBody>
      </p:sp>
      <p:cxnSp>
        <p:nvCxnSpPr>
          <p:cNvPr id="196" name="Google Shape;196;p6"/>
          <p:cNvCxnSpPr/>
          <p:nvPr/>
        </p:nvCxnSpPr>
        <p:spPr>
          <a:xfrm rot="10800000" flipH="1">
            <a:off x="7229456" y="2727960"/>
            <a:ext cx="801218" cy="1808988"/>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46378492cd_0_0"/>
          <p:cNvSpPr txBox="1"/>
          <p:nvPr/>
        </p:nvSpPr>
        <p:spPr>
          <a:xfrm>
            <a:off x="126111" y="2220848"/>
            <a:ext cx="1409700" cy="857917"/>
          </a:xfrm>
          <a:prstGeom prst="rect">
            <a:avLst/>
          </a:prstGeom>
          <a:noFill/>
          <a:ln w="25400" cap="flat" cmpd="sng">
            <a:solidFill>
              <a:srgbClr val="000000"/>
            </a:solidFill>
            <a:prstDash val="solid"/>
            <a:round/>
            <a:headEnd type="none" w="sm" len="sm"/>
            <a:tailEnd type="none" w="sm" len="sm"/>
          </a:ln>
        </p:spPr>
        <p:txBody>
          <a:bodyPr spcFirstLastPara="1" wrap="square" lIns="108000" tIns="118100" rIns="108000" bIns="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FrameMaker source </a:t>
            </a:r>
            <a:r>
              <a:rPr lang="en-US" sz="1200" dirty="0">
                <a:solidFill>
                  <a:srgbClr val="131315"/>
                </a:solidFill>
              </a:rPr>
              <a:t>f</a:t>
            </a:r>
            <a:r>
              <a:rPr lang="en-US" sz="1200" b="0" i="0" u="none" strike="noStrike" cap="none" dirty="0">
                <a:solidFill>
                  <a:srgbClr val="131315"/>
                </a:solidFill>
                <a:latin typeface="Arial"/>
                <a:ea typeface="Arial"/>
                <a:cs typeface="Arial"/>
                <a:sym typeface="Arial"/>
              </a:rPr>
              <a:t>ile</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15"/>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(FM, MIF)</a:t>
            </a:r>
            <a:endParaRPr dirty="0"/>
          </a:p>
          <a:p>
            <a:pPr marL="0" marR="0" lvl="0" indent="0" algn="ctr" rtl="0">
              <a:lnSpc>
                <a:spcPct val="100000"/>
              </a:lnSpc>
              <a:spcBef>
                <a:spcPts val="15"/>
              </a:spcBef>
              <a:spcAft>
                <a:spcPts val="0"/>
              </a:spcAft>
              <a:buClr>
                <a:srgbClr val="000000"/>
              </a:buClr>
              <a:buSzPts val="1300"/>
              <a:buFont typeface="Arial"/>
              <a:buNone/>
            </a:pPr>
            <a:endParaRPr sz="1200" b="0" i="0" u="none" strike="noStrike" cap="none" dirty="0">
              <a:solidFill>
                <a:srgbClr val="000000"/>
              </a:solidFill>
              <a:latin typeface="Arial"/>
              <a:ea typeface="Arial"/>
              <a:cs typeface="Arial"/>
              <a:sym typeface="Arial"/>
            </a:endParaRPr>
          </a:p>
        </p:txBody>
      </p:sp>
      <p:sp>
        <p:nvSpPr>
          <p:cNvPr id="202" name="Google Shape;202;g146378492cd_0_0"/>
          <p:cNvSpPr txBox="1">
            <a:spLocks noGrp="1"/>
          </p:cNvSpPr>
          <p:nvPr>
            <p:ph type="title"/>
          </p:nvPr>
        </p:nvSpPr>
        <p:spPr>
          <a:xfrm>
            <a:off x="247650" y="140808"/>
            <a:ext cx="8178900" cy="517434"/>
          </a:xfrm>
          <a:prstGeom prst="rect">
            <a:avLst/>
          </a:prstGeom>
          <a:noFill/>
          <a:ln>
            <a:noFill/>
          </a:ln>
        </p:spPr>
        <p:txBody>
          <a:bodyPr spcFirstLastPara="1" wrap="square" lIns="0" tIns="12050" rIns="0" bIns="0" anchor="ctr" anchorCtr="0">
            <a:spAutoFit/>
          </a:bodyPr>
          <a:lstStyle/>
          <a:p>
            <a:pPr marL="132080" lvl="0" indent="0" algn="l" rtl="0">
              <a:lnSpc>
                <a:spcPct val="100000"/>
              </a:lnSpc>
              <a:spcBef>
                <a:spcPts val="95"/>
              </a:spcBef>
              <a:spcAft>
                <a:spcPts val="0"/>
              </a:spcAft>
              <a:buSzPts val="1400"/>
              <a:buNone/>
            </a:pPr>
            <a:r>
              <a:rPr lang="en-US" sz="3200" dirty="0"/>
              <a:t>FrameMaker source files</a:t>
            </a:r>
            <a:endParaRPr dirty="0"/>
          </a:p>
        </p:txBody>
      </p:sp>
      <p:graphicFrame>
        <p:nvGraphicFramePr>
          <p:cNvPr id="203" name="Google Shape;203;g146378492cd_0_0"/>
          <p:cNvGraphicFramePr/>
          <p:nvPr>
            <p:extLst>
              <p:ext uri="{D42A27DB-BD31-4B8C-83A1-F6EECF244321}">
                <p14:modId xmlns:p14="http://schemas.microsoft.com/office/powerpoint/2010/main" val="2130036399"/>
              </p:ext>
            </p:extLst>
          </p:nvPr>
        </p:nvGraphicFramePr>
        <p:xfrm>
          <a:off x="1686941" y="924941"/>
          <a:ext cx="1801500" cy="2196000"/>
        </p:xfrm>
        <a:graphic>
          <a:graphicData uri="http://schemas.openxmlformats.org/drawingml/2006/table">
            <a:tbl>
              <a:tblPr firstRow="1" bandRow="1">
                <a:noFill/>
                <a:tableStyleId>{F5583866-4371-48E6-BD64-EF3D1B744BEB}</a:tableStyleId>
              </a:tblPr>
              <a:tblGrid>
                <a:gridCol w="1801500">
                  <a:extLst>
                    <a:ext uri="{9D8B030D-6E8A-4147-A177-3AD203B41FA5}">
                      <a16:colId xmlns:a16="http://schemas.microsoft.com/office/drawing/2014/main" val="20000"/>
                    </a:ext>
                  </a:extLst>
                </a:gridCol>
              </a:tblGrid>
              <a:tr h="972000">
                <a:tc>
                  <a:txBody>
                    <a:bodyPr/>
                    <a:lstStyle/>
                    <a:p>
                      <a:pPr marL="168275" marR="16065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Creating/importing index – </a:t>
                      </a:r>
                      <a:r>
                        <a:rPr lang="en-US" sz="1600" b="1" u="none" strike="noStrike" cap="none" dirty="0">
                          <a:solidFill>
                            <a:srgbClr val="FDFFFF"/>
                          </a:solidFill>
                        </a:rPr>
                        <a:t>unlinked/</a:t>
                      </a:r>
                    </a:p>
                    <a:p>
                      <a:pPr marL="168275" marR="16065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embedded</a:t>
                      </a:r>
                      <a:endParaRPr sz="1250" u="none" strike="noStrike" cap="none" dirty="0">
                        <a:latin typeface="Arial"/>
                        <a:ea typeface="Arial"/>
                        <a:cs typeface="Arial"/>
                        <a:sym typeface="Arial"/>
                      </a:endParaRPr>
                    </a:p>
                  </a:txBody>
                  <a:tcPr marL="0" marR="0" marT="31750" marB="0" anchor="ctr"/>
                </a:tc>
                <a:extLst>
                  <a:ext uri="{0D108BD9-81ED-4DB2-BD59-A6C34878D82A}">
                    <a16:rowId xmlns:a16="http://schemas.microsoft.com/office/drawing/2014/main" val="10000"/>
                  </a:ext>
                </a:extLst>
              </a:tr>
              <a:tr h="504000">
                <a:tc>
                  <a:txBody>
                    <a:bodyPr/>
                    <a:lstStyle/>
                    <a:p>
                      <a:pPr marL="635"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FrameMaker’s own</a:t>
                      </a:r>
                      <a:endParaRPr sz="1200" u="none" strike="noStrike" cap="none"/>
                    </a:p>
                    <a:p>
                      <a:pPr marL="0" marR="0" lvl="0" indent="0" algn="ctr" rtl="0">
                        <a:lnSpc>
                          <a:spcPct val="100000"/>
                        </a:lnSpc>
                        <a:spcBef>
                          <a:spcPts val="5"/>
                        </a:spcBef>
                        <a:spcAft>
                          <a:spcPts val="0"/>
                        </a:spcAft>
                        <a:buClr>
                          <a:srgbClr val="000000"/>
                        </a:buClr>
                        <a:buSzPts val="1200"/>
                        <a:buFont typeface="Arial"/>
                        <a:buNone/>
                      </a:pPr>
                      <a:r>
                        <a:rPr lang="en-US" sz="1200" u="none" strike="noStrike" cap="none">
                          <a:solidFill>
                            <a:srgbClr val="131315"/>
                          </a:solidFill>
                        </a:rPr>
                        <a:t>module</a:t>
                      </a:r>
                      <a:endParaRPr sz="1200" u="none" strike="noStrike" cap="none">
                        <a:latin typeface="Arial"/>
                        <a:ea typeface="Arial"/>
                        <a:cs typeface="Arial"/>
                        <a:sym typeface="Arial"/>
                      </a:endParaRPr>
                    </a:p>
                  </a:txBody>
                  <a:tcPr marL="0" marR="0" marT="31750"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IXgen</a:t>
                      </a:r>
                      <a:endParaRPr sz="1200" u="none" strike="noStrike" cap="none">
                        <a:latin typeface="Arial"/>
                        <a:ea typeface="Arial"/>
                        <a:cs typeface="Arial"/>
                        <a:sym typeface="Arial"/>
                      </a:endParaRPr>
                    </a:p>
                  </a:txBody>
                  <a:tcPr marL="0" marR="0" marT="34300"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CMSs</a:t>
                      </a:r>
                      <a:endParaRPr sz="1200" u="none" strike="noStrike" cap="none" dirty="0">
                        <a:latin typeface="Arial"/>
                        <a:ea typeface="Arial"/>
                        <a:cs typeface="Arial"/>
                        <a:sym typeface="Arial"/>
                      </a:endParaRPr>
                    </a:p>
                  </a:txBody>
                  <a:tcPr marL="0" marR="0" marT="34300" marB="0" anchor="ctr"/>
                </a:tc>
                <a:extLst>
                  <a:ext uri="{0D108BD9-81ED-4DB2-BD59-A6C34878D82A}">
                    <a16:rowId xmlns:a16="http://schemas.microsoft.com/office/drawing/2014/main" val="10003"/>
                  </a:ext>
                </a:extLst>
              </a:tr>
            </a:tbl>
          </a:graphicData>
        </a:graphic>
      </p:graphicFrame>
      <p:graphicFrame>
        <p:nvGraphicFramePr>
          <p:cNvPr id="204" name="Google Shape;204;g146378492cd_0_0"/>
          <p:cNvGraphicFramePr/>
          <p:nvPr>
            <p:extLst>
              <p:ext uri="{D42A27DB-BD31-4B8C-83A1-F6EECF244321}">
                <p14:modId xmlns:p14="http://schemas.microsoft.com/office/powerpoint/2010/main" val="2215956081"/>
              </p:ext>
            </p:extLst>
          </p:nvPr>
        </p:nvGraphicFramePr>
        <p:xfrm>
          <a:off x="1693925" y="5411324"/>
          <a:ext cx="1908000" cy="1496400"/>
        </p:xfrm>
        <a:graphic>
          <a:graphicData uri="http://schemas.openxmlformats.org/drawingml/2006/table">
            <a:tbl>
              <a:tblPr firstRow="1" bandRow="1">
                <a:noFill/>
                <a:tableStyleId>{F5583866-4371-48E6-BD64-EF3D1B744BEB}</a:tableStyleId>
              </a:tblPr>
              <a:tblGrid>
                <a:gridCol w="1908000">
                  <a:extLst>
                    <a:ext uri="{9D8B030D-6E8A-4147-A177-3AD203B41FA5}">
                      <a16:colId xmlns:a16="http://schemas.microsoft.com/office/drawing/2014/main" val="20000"/>
                    </a:ext>
                  </a:extLst>
                </a:gridCol>
              </a:tblGrid>
              <a:tr h="756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unlinked/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unembedded</a:t>
                      </a:r>
                      <a:endParaRPr sz="1250" u="none" strike="noStrike" cap="none" dirty="0">
                        <a:latin typeface="Arial"/>
                        <a:ea typeface="Arial"/>
                        <a:cs typeface="Arial"/>
                        <a:sym typeface="Arial"/>
                      </a:endParaRPr>
                    </a:p>
                  </a:txBody>
                  <a:tcPr marL="0" marR="0" marT="32375" marB="0" anchor="ctr"/>
                </a:tc>
                <a:extLst>
                  <a:ext uri="{0D108BD9-81ED-4DB2-BD59-A6C34878D82A}">
                    <a16:rowId xmlns:a16="http://schemas.microsoft.com/office/drawing/2014/main" val="10000"/>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Cindex/Macrex/Sky</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CMSs</a:t>
                      </a:r>
                      <a:endParaRPr sz="1200" u="none" strike="noStrike" cap="none" dirty="0">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2"/>
                  </a:ext>
                </a:extLst>
              </a:tr>
            </a:tbl>
          </a:graphicData>
        </a:graphic>
      </p:graphicFrame>
      <p:sp>
        <p:nvSpPr>
          <p:cNvPr id="205" name="Google Shape;205;g146378492cd_0_0"/>
          <p:cNvSpPr txBox="1"/>
          <p:nvPr/>
        </p:nvSpPr>
        <p:spPr>
          <a:xfrm>
            <a:off x="3826383" y="2077973"/>
            <a:ext cx="1409700" cy="950576"/>
          </a:xfrm>
          <a:prstGeom prst="rect">
            <a:avLst/>
          </a:prstGeom>
          <a:noFill/>
          <a:ln w="25400" cap="flat" cmpd="sng">
            <a:solidFill>
              <a:srgbClr val="000000"/>
            </a:solidFill>
            <a:prstDash val="solid"/>
            <a:round/>
            <a:headEnd type="none" w="sm" len="sm"/>
            <a:tailEnd type="none" w="sm" len="sm"/>
          </a:ln>
        </p:spPr>
        <p:txBody>
          <a:bodyPr spcFirstLastPara="1" wrap="square" lIns="0" tIns="17775" rIns="0" bIns="0" anchor="t" anchorCtr="0">
            <a:spAutoFit/>
          </a:bodyPr>
          <a:lstStyle/>
          <a:p>
            <a:pPr marL="106678" marR="100330" lvl="0" indent="0" algn="ctr" rtl="0">
              <a:lnSpc>
                <a:spcPct val="100600"/>
              </a:lnSpc>
              <a:spcBef>
                <a:spcPts val="0"/>
              </a:spcBef>
              <a:spcAft>
                <a:spcPts val="0"/>
              </a:spcAft>
              <a:buClr>
                <a:srgbClr val="000000"/>
              </a:buClr>
              <a:buSzPts val="1300"/>
              <a:buFont typeface="Arial"/>
              <a:buNone/>
            </a:pPr>
            <a:endParaRPr sz="1200" b="0" i="0" u="none" strike="noStrike" cap="none">
              <a:solidFill>
                <a:srgbClr val="131315"/>
              </a:solidFill>
              <a:latin typeface="Arial"/>
              <a:ea typeface="Arial"/>
              <a:cs typeface="Arial"/>
              <a:sym typeface="Arial"/>
            </a:endParaRPr>
          </a:p>
          <a:p>
            <a:pPr marL="106678" marR="100330" lvl="0" indent="0" algn="ctr" rtl="0">
              <a:lnSpc>
                <a:spcPct val="100600"/>
              </a:lnSpc>
              <a:spcBef>
                <a:spcPts val="0"/>
              </a:spcBef>
              <a:spcAft>
                <a:spcPts val="0"/>
              </a:spcAft>
              <a:buClr>
                <a:srgbClr val="000000"/>
              </a:buClr>
              <a:buSzPts val="1300"/>
              <a:buFont typeface="Arial"/>
              <a:buNone/>
            </a:pPr>
            <a:r>
              <a:rPr lang="en-US" sz="1200" b="0" i="0" u="none" strike="noStrike" cap="none">
                <a:solidFill>
                  <a:srgbClr val="131315"/>
                </a:solidFill>
                <a:latin typeface="Arial"/>
                <a:ea typeface="Arial"/>
                <a:cs typeface="Arial"/>
                <a:sym typeface="Arial"/>
              </a:rPr>
              <a:t>FM file with embedded index markers</a:t>
            </a:r>
            <a:endParaRPr/>
          </a:p>
          <a:p>
            <a:pPr marL="106678" marR="100330" lvl="0" indent="0" algn="ctr" rtl="0">
              <a:lnSpc>
                <a:spcPct val="100600"/>
              </a:lnSpc>
              <a:spcBef>
                <a:spcPts val="0"/>
              </a:spcBef>
              <a:spcAft>
                <a:spcPts val="0"/>
              </a:spcAft>
              <a:buClr>
                <a:srgbClr val="000000"/>
              </a:buClr>
              <a:buSzPts val="1300"/>
              <a:buFont typeface="Arial"/>
              <a:buNone/>
            </a:pPr>
            <a:endParaRPr sz="1200" b="0" i="0" u="none" strike="noStrike" cap="none">
              <a:solidFill>
                <a:srgbClr val="000000"/>
              </a:solidFill>
              <a:latin typeface="Arial"/>
              <a:ea typeface="Arial"/>
              <a:cs typeface="Arial"/>
              <a:sym typeface="Arial"/>
            </a:endParaRPr>
          </a:p>
        </p:txBody>
      </p:sp>
      <p:sp>
        <p:nvSpPr>
          <p:cNvPr id="206" name="Google Shape;206;g146378492cd_0_0"/>
          <p:cNvSpPr/>
          <p:nvPr/>
        </p:nvSpPr>
        <p:spPr>
          <a:xfrm>
            <a:off x="3499875" y="1938774"/>
            <a:ext cx="216000" cy="1116000"/>
          </a:xfrm>
          <a:custGeom>
            <a:avLst/>
            <a:gdLst/>
            <a:ahLst/>
            <a:cxnLst/>
            <a:rect l="l" t="t" r="r" b="b"/>
            <a:pathLst>
              <a:path w="360679" h="1976754" extrusionOk="0">
                <a:moveTo>
                  <a:pt x="0" y="0"/>
                </a:moveTo>
                <a:lnTo>
                  <a:pt x="70163" y="2361"/>
                </a:lnTo>
                <a:lnTo>
                  <a:pt x="127444" y="8794"/>
                </a:lnTo>
                <a:lnTo>
                  <a:pt x="166056" y="18323"/>
                </a:lnTo>
                <a:lnTo>
                  <a:pt x="180212" y="29972"/>
                </a:lnTo>
                <a:lnTo>
                  <a:pt x="180212" y="951738"/>
                </a:lnTo>
                <a:lnTo>
                  <a:pt x="194369" y="963386"/>
                </a:lnTo>
                <a:lnTo>
                  <a:pt x="232981" y="972915"/>
                </a:lnTo>
                <a:lnTo>
                  <a:pt x="290262" y="979348"/>
                </a:lnTo>
                <a:lnTo>
                  <a:pt x="360425" y="981710"/>
                </a:lnTo>
                <a:lnTo>
                  <a:pt x="290262" y="984073"/>
                </a:lnTo>
                <a:lnTo>
                  <a:pt x="232981" y="990520"/>
                </a:lnTo>
                <a:lnTo>
                  <a:pt x="194369" y="1000087"/>
                </a:lnTo>
                <a:lnTo>
                  <a:pt x="180212" y="1011809"/>
                </a:lnTo>
                <a:lnTo>
                  <a:pt x="180212" y="1946656"/>
                </a:lnTo>
                <a:lnTo>
                  <a:pt x="166056" y="1958304"/>
                </a:lnTo>
                <a:lnTo>
                  <a:pt x="127444" y="1967833"/>
                </a:lnTo>
                <a:lnTo>
                  <a:pt x="70163" y="1974266"/>
                </a:lnTo>
                <a:lnTo>
                  <a:pt x="0" y="1976628"/>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07" name="Google Shape;207;g146378492cd_0_0"/>
          <p:cNvGraphicFramePr/>
          <p:nvPr>
            <p:extLst>
              <p:ext uri="{D42A27DB-BD31-4B8C-83A1-F6EECF244321}">
                <p14:modId xmlns:p14="http://schemas.microsoft.com/office/powerpoint/2010/main" val="4045277202"/>
              </p:ext>
            </p:extLst>
          </p:nvPr>
        </p:nvGraphicFramePr>
        <p:xfrm>
          <a:off x="5387594" y="924941"/>
          <a:ext cx="1712600" cy="3478800"/>
        </p:xfrm>
        <a:graphic>
          <a:graphicData uri="http://schemas.openxmlformats.org/drawingml/2006/table">
            <a:tbl>
              <a:tblPr firstRow="1" bandRow="1">
                <a:noFill/>
                <a:tableStyleId>{F5583866-4371-48E6-BD64-EF3D1B744BEB}</a:tableStyleId>
              </a:tblPr>
              <a:tblGrid>
                <a:gridCol w="1712600">
                  <a:extLst>
                    <a:ext uri="{9D8B030D-6E8A-4147-A177-3AD203B41FA5}">
                      <a16:colId xmlns:a16="http://schemas.microsoft.com/office/drawing/2014/main" val="20000"/>
                    </a:ext>
                  </a:extLst>
                </a:gridCol>
              </a:tblGrid>
              <a:tr h="938775">
                <a:tc>
                  <a:txBody>
                    <a:bodyPr/>
                    <a:lstStyle/>
                    <a:p>
                      <a:pPr marL="97790" marR="95885" lvl="0" indent="0" algn="ctr" rtl="0">
                        <a:lnSpc>
                          <a:spcPct val="115200"/>
                        </a:lnSpc>
                        <a:spcBef>
                          <a:spcPts val="0"/>
                        </a:spcBef>
                        <a:spcAft>
                          <a:spcPts val="0"/>
                        </a:spcAft>
                        <a:buClr>
                          <a:srgbClr val="000000"/>
                        </a:buClr>
                        <a:buSzPts val="1250"/>
                        <a:buFont typeface="Arial"/>
                        <a:buNone/>
                      </a:pPr>
                      <a:r>
                        <a:rPr lang="en-US" sz="1250" b="1" u="none" strike="noStrike" cap="none">
                          <a:solidFill>
                            <a:srgbClr val="FDFFFF"/>
                          </a:solidFill>
                        </a:rPr>
                        <a:t>Automatic activation of index</a:t>
                      </a:r>
                      <a:endParaRPr sz="1250" u="none" strike="noStrike" cap="none"/>
                    </a:p>
                    <a:p>
                      <a:pPr marL="0" marR="0" lvl="0" indent="0" algn="ctr" rtl="0">
                        <a:lnSpc>
                          <a:spcPct val="100000"/>
                        </a:lnSpc>
                        <a:spcBef>
                          <a:spcPts val="1360"/>
                        </a:spcBef>
                        <a:spcAft>
                          <a:spcPts val="0"/>
                        </a:spcAft>
                        <a:buClr>
                          <a:srgbClr val="000000"/>
                        </a:buClr>
                        <a:buSzPts val="1250"/>
                        <a:buFont typeface="Arial"/>
                        <a:buNone/>
                      </a:pPr>
                      <a:r>
                        <a:rPr lang="en-US" sz="1250" b="1" u="none" strike="noStrike" cap="none">
                          <a:solidFill>
                            <a:srgbClr val="FDFFFF"/>
                          </a:solidFill>
                        </a:rPr>
                        <a:t>in FM file</a:t>
                      </a:r>
                      <a:endParaRPr sz="1250" u="none" strike="noStrike" cap="none">
                        <a:latin typeface="Arial"/>
                        <a:ea typeface="Arial"/>
                        <a:cs typeface="Arial"/>
                        <a:sym typeface="Arial"/>
                      </a:endParaRPr>
                    </a:p>
                  </a:txBody>
                  <a:tcPr marL="0" marR="0" marT="38100" marB="0" anchor="ctr"/>
                </a:tc>
                <a:extLst>
                  <a:ext uri="{0D108BD9-81ED-4DB2-BD59-A6C34878D82A}">
                    <a16:rowId xmlns:a16="http://schemas.microsoft.com/office/drawing/2014/main" val="10000"/>
                  </a:ext>
                </a:extLst>
              </a:tr>
              <a:tr h="516900">
                <a:tc>
                  <a:txBody>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FrameMaker’s own</a:t>
                      </a:r>
                      <a:endParaRPr sz="1200" u="none" strike="noStrike" cap="none"/>
                    </a:p>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module</a:t>
                      </a:r>
                      <a:endParaRPr sz="1200" u="none" strike="noStrike" cap="none">
                        <a:latin typeface="Arial"/>
                        <a:ea typeface="Arial"/>
                        <a:cs typeface="Arial"/>
                        <a:sym typeface="Arial"/>
                      </a:endParaRPr>
                    </a:p>
                  </a:txBody>
                  <a:tcPr marL="0" marR="0" marT="30475" marB="0" anchor="ctr"/>
                </a:tc>
                <a:extLst>
                  <a:ext uri="{0D108BD9-81ED-4DB2-BD59-A6C34878D82A}">
                    <a16:rowId xmlns:a16="http://schemas.microsoft.com/office/drawing/2014/main" val="10001"/>
                  </a:ext>
                </a:extLst>
              </a:tr>
              <a:tr h="457200">
                <a:tc>
                  <a:txBody>
                    <a:bodyPr/>
                    <a:lstStyle/>
                    <a:p>
                      <a:pPr marL="6985" marR="0" lvl="0" indent="0" algn="ctr" rtl="0">
                        <a:lnSpc>
                          <a:spcPct val="100000"/>
                        </a:lnSpc>
                        <a:spcBef>
                          <a:spcPts val="0"/>
                        </a:spcBef>
                        <a:spcAft>
                          <a:spcPts val="0"/>
                        </a:spcAft>
                        <a:buClr>
                          <a:srgbClr val="000000"/>
                        </a:buClr>
                        <a:buSzPts val="1250"/>
                        <a:buFont typeface="Arial"/>
                        <a:buNone/>
                      </a:pPr>
                      <a:r>
                        <a:rPr lang="en-US" sz="1250" b="1" u="none" strike="noStrike" cap="none" dirty="0">
                          <a:solidFill>
                            <a:srgbClr val="FDFFFF"/>
                          </a:solidFill>
                        </a:rPr>
                        <a:t>In MIF file</a:t>
                      </a:r>
                      <a:endParaRPr sz="1250" u="none" strike="noStrike" cap="none" dirty="0">
                        <a:latin typeface="Arial"/>
                        <a:ea typeface="Arial"/>
                        <a:cs typeface="Arial"/>
                        <a:sym typeface="Arial"/>
                      </a:endParaRPr>
                    </a:p>
                  </a:txBody>
                  <a:tcPr marL="0" marR="0" marT="6350" marB="0" anchor="ctr">
                    <a:solidFill>
                      <a:schemeClr val="accent2"/>
                    </a:solidFill>
                  </a:tcPr>
                </a:tc>
                <a:extLst>
                  <a:ext uri="{0D108BD9-81ED-4DB2-BD59-A6C34878D82A}">
                    <a16:rowId xmlns:a16="http://schemas.microsoft.com/office/drawing/2014/main" val="10002"/>
                  </a:ext>
                </a:extLst>
              </a:tr>
              <a:tr h="368925">
                <a:tc>
                  <a:txBody>
                    <a:bodyPr/>
                    <a:lstStyle/>
                    <a:p>
                      <a:pPr marL="5715"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131315"/>
                          </a:solidFill>
                        </a:rPr>
                        <a:t>Indy Scripts</a:t>
                      </a:r>
                      <a:endParaRPr sz="1200" u="none" strike="noStrike" cap="none" dirty="0">
                        <a:latin typeface="Arial"/>
                        <a:ea typeface="Arial"/>
                        <a:cs typeface="Arial"/>
                        <a:sym typeface="Arial"/>
                      </a:endParaRPr>
                    </a:p>
                  </a:txBody>
                  <a:tcPr marL="0" marR="0" marT="33025" marB="0" anchor="ctr"/>
                </a:tc>
                <a:extLst>
                  <a:ext uri="{0D108BD9-81ED-4DB2-BD59-A6C34878D82A}">
                    <a16:rowId xmlns:a16="http://schemas.microsoft.com/office/drawing/2014/main" val="10003"/>
                  </a:ext>
                </a:extLst>
              </a:tr>
              <a:tr h="455300">
                <a:tc>
                  <a:txBody>
                    <a:bodyPr/>
                    <a:lstStyle/>
                    <a:p>
                      <a:pPr marL="0" marR="7620" lvl="0" indent="0" algn="ctr" rtl="0">
                        <a:lnSpc>
                          <a:spcPct val="100000"/>
                        </a:lnSpc>
                        <a:spcBef>
                          <a:spcPts val="0"/>
                        </a:spcBef>
                        <a:spcAft>
                          <a:spcPts val="0"/>
                        </a:spcAft>
                        <a:buClr>
                          <a:srgbClr val="000000"/>
                        </a:buClr>
                        <a:buSzPts val="1250"/>
                        <a:buFont typeface="Arial"/>
                        <a:buNone/>
                      </a:pPr>
                      <a:r>
                        <a:rPr lang="en-US" sz="1250" b="1" u="none" strike="noStrike" cap="none" dirty="0">
                          <a:solidFill>
                            <a:srgbClr val="FDFFFF"/>
                          </a:solidFill>
                        </a:rPr>
                        <a:t>In external file</a:t>
                      </a:r>
                      <a:endParaRPr sz="1250" u="none" strike="noStrike" cap="none" dirty="0">
                        <a:latin typeface="Arial"/>
                        <a:ea typeface="Arial"/>
                        <a:cs typeface="Arial"/>
                        <a:sym typeface="Arial"/>
                      </a:endParaRPr>
                    </a:p>
                  </a:txBody>
                  <a:tcPr marL="0" marR="0" marT="4450" marB="0" anchor="ctr">
                    <a:solidFill>
                      <a:schemeClr val="accent2"/>
                    </a:solidFill>
                  </a:tcPr>
                </a:tc>
                <a:extLst>
                  <a:ext uri="{0D108BD9-81ED-4DB2-BD59-A6C34878D82A}">
                    <a16:rowId xmlns:a16="http://schemas.microsoft.com/office/drawing/2014/main" val="10004"/>
                  </a:ext>
                </a:extLst>
              </a:tr>
              <a:tr h="37085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dirty="0" err="1">
                          <a:solidFill>
                            <a:srgbClr val="131315"/>
                          </a:solidFill>
                        </a:rPr>
                        <a:t>AutoBookmark</a:t>
                      </a:r>
                      <a:r>
                        <a:rPr lang="en-US" sz="1200" u="none" strike="noStrike" cap="none" dirty="0">
                          <a:solidFill>
                            <a:srgbClr val="131315"/>
                          </a:solidFill>
                        </a:rPr>
                        <a:t> (PDF)</a:t>
                      </a:r>
                      <a:endParaRPr sz="1200" u="none" strike="noStrike" cap="none" dirty="0">
                        <a:latin typeface="Arial"/>
                        <a:ea typeface="Arial"/>
                        <a:cs typeface="Arial"/>
                        <a:sym typeface="Arial"/>
                      </a:endParaRPr>
                    </a:p>
                  </a:txBody>
                  <a:tcPr marL="0" marR="0" marT="33025" marB="0" anchor="ctr"/>
                </a:tc>
                <a:extLst>
                  <a:ext uri="{0D108BD9-81ED-4DB2-BD59-A6C34878D82A}">
                    <a16:rowId xmlns:a16="http://schemas.microsoft.com/office/drawing/2014/main" val="10005"/>
                  </a:ext>
                </a:extLst>
              </a:tr>
              <a:tr h="370850">
                <a:tc>
                  <a:txBody>
                    <a:bodyPr/>
                    <a:lstStyle/>
                    <a:p>
                      <a:pPr marL="0" marR="8255" lvl="0" indent="0" algn="ctr" rtl="0">
                        <a:lnSpc>
                          <a:spcPct val="100000"/>
                        </a:lnSpc>
                        <a:spcBef>
                          <a:spcPts val="0"/>
                        </a:spcBef>
                        <a:spcAft>
                          <a:spcPts val="0"/>
                        </a:spcAft>
                        <a:buClr>
                          <a:srgbClr val="000000"/>
                        </a:buClr>
                        <a:buSzPts val="1400"/>
                        <a:buFont typeface="Arial"/>
                        <a:buNone/>
                      </a:pPr>
                      <a:r>
                        <a:rPr lang="en-US" sz="1200" u="none" strike="noStrike" cap="none" dirty="0">
                          <a:latin typeface="Arial"/>
                          <a:ea typeface="Arial"/>
                          <a:cs typeface="Arial"/>
                          <a:sym typeface="Arial"/>
                        </a:rPr>
                        <a:t>Calibre</a:t>
                      </a:r>
                      <a:endParaRPr sz="1200" u="none" strike="noStrike" cap="none" dirty="0">
                        <a:latin typeface="Arial"/>
                        <a:ea typeface="Arial"/>
                        <a:cs typeface="Arial"/>
                        <a:sym typeface="Arial"/>
                      </a:endParaRPr>
                    </a:p>
                  </a:txBody>
                  <a:tcPr marL="0" marR="0" marT="33025" marB="0" anchor="ctr"/>
                </a:tc>
                <a:extLst>
                  <a:ext uri="{0D108BD9-81ED-4DB2-BD59-A6C34878D82A}">
                    <a16:rowId xmlns:a16="http://schemas.microsoft.com/office/drawing/2014/main" val="10006"/>
                  </a:ext>
                </a:extLst>
              </a:tr>
            </a:tbl>
          </a:graphicData>
        </a:graphic>
      </p:graphicFrame>
      <p:graphicFrame>
        <p:nvGraphicFramePr>
          <p:cNvPr id="208" name="Google Shape;208;g146378492cd_0_0"/>
          <p:cNvGraphicFramePr/>
          <p:nvPr>
            <p:extLst>
              <p:ext uri="{D42A27DB-BD31-4B8C-83A1-F6EECF244321}">
                <p14:modId xmlns:p14="http://schemas.microsoft.com/office/powerpoint/2010/main" val="982797363"/>
              </p:ext>
            </p:extLst>
          </p:nvPr>
        </p:nvGraphicFramePr>
        <p:xfrm>
          <a:off x="8113903" y="924941"/>
          <a:ext cx="1706875" cy="2664450"/>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1553850">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p>
                      <a:pPr marL="0" marR="0" lvl="0" indent="0" algn="ctr" rtl="0">
                        <a:lnSpc>
                          <a:spcPct val="100000"/>
                        </a:lnSpc>
                        <a:spcBef>
                          <a:spcPts val="0"/>
                        </a:spcBef>
                        <a:spcAft>
                          <a:spcPts val="0"/>
                        </a:spcAft>
                        <a:buClr>
                          <a:srgbClr val="000000"/>
                        </a:buClr>
                        <a:buSzPts val="1250"/>
                        <a:buFont typeface="Arial"/>
                        <a:buNone/>
                      </a:pPr>
                      <a:endParaRPr sz="1250" b="1" u="none" strike="noStrike" cap="none">
                        <a:solidFill>
                          <a:srgbClr val="FDFFFF"/>
                        </a:solidFill>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linked</a:t>
                      </a:r>
                      <a:endParaRPr sz="1250" u="none" strike="noStrike" cap="none">
                        <a:latin typeface="Arial"/>
                        <a:ea typeface="Arial"/>
                        <a:cs typeface="Arial"/>
                        <a:sym typeface="Aria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131315"/>
                          </a:solidFill>
                        </a:rPr>
                        <a:t>EPUB</a:t>
                      </a:r>
                      <a:endParaRPr sz="14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131315"/>
                          </a:solidFill>
                        </a:rPr>
                        <a:t>XML/HTML</a:t>
                      </a:r>
                      <a:endParaRPr sz="1400" u="none" strike="noStrike" cap="none" dirty="0">
                        <a:latin typeface="Gill Sans"/>
                        <a:ea typeface="Gill Sans"/>
                        <a:cs typeface="Gill Sans"/>
                        <a:sym typeface="Gill Sans"/>
                      </a:endParaRPr>
                    </a:p>
                  </a:txBody>
                  <a:tcPr marL="0" marR="0" marT="32375" marB="0" anchor="ctr"/>
                </a:tc>
                <a:extLst>
                  <a:ext uri="{0D108BD9-81ED-4DB2-BD59-A6C34878D82A}">
                    <a16:rowId xmlns:a16="http://schemas.microsoft.com/office/drawing/2014/main" val="10002"/>
                  </a:ext>
                </a:extLst>
              </a:tr>
              <a:tr h="3702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131315"/>
                          </a:solidFill>
                        </a:rPr>
                        <a:t>PDF</a:t>
                      </a:r>
                      <a:endParaRPr sz="1400" u="none" strike="noStrike" cap="none" dirty="0">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3"/>
                  </a:ext>
                </a:extLst>
              </a:tr>
            </a:tbl>
          </a:graphicData>
        </a:graphic>
      </p:graphicFrame>
      <p:sp>
        <p:nvSpPr>
          <p:cNvPr id="209" name="Google Shape;209;g146378492cd_0_0"/>
          <p:cNvSpPr/>
          <p:nvPr/>
        </p:nvSpPr>
        <p:spPr>
          <a:xfrm>
            <a:off x="815835" y="1199398"/>
            <a:ext cx="760598" cy="935346"/>
          </a:xfrm>
          <a:custGeom>
            <a:avLst/>
            <a:gdLst/>
            <a:ahLst/>
            <a:cxnLst/>
            <a:rect l="l" t="t" r="r" b="b"/>
            <a:pathLst>
              <a:path w="707390" h="859155" extrusionOk="0">
                <a:moveTo>
                  <a:pt x="635872" y="56812"/>
                </a:moveTo>
                <a:lnTo>
                  <a:pt x="0" y="834644"/>
                </a:lnTo>
                <a:lnTo>
                  <a:pt x="29489" y="858774"/>
                </a:lnTo>
                <a:lnTo>
                  <a:pt x="665330" y="80825"/>
                </a:lnTo>
                <a:lnTo>
                  <a:pt x="658634" y="59054"/>
                </a:lnTo>
                <a:lnTo>
                  <a:pt x="635872" y="56812"/>
                </a:lnTo>
                <a:close/>
              </a:path>
              <a:path w="707390" h="859155" extrusionOk="0">
                <a:moveTo>
                  <a:pt x="696319" y="46989"/>
                </a:moveTo>
                <a:lnTo>
                  <a:pt x="643902" y="46989"/>
                </a:lnTo>
                <a:lnTo>
                  <a:pt x="673366" y="70992"/>
                </a:lnTo>
                <a:lnTo>
                  <a:pt x="665330" y="80825"/>
                </a:lnTo>
                <a:lnTo>
                  <a:pt x="678827" y="124713"/>
                </a:lnTo>
                <a:lnTo>
                  <a:pt x="696319" y="46989"/>
                </a:lnTo>
                <a:close/>
              </a:path>
              <a:path w="707390" h="859155" extrusionOk="0">
                <a:moveTo>
                  <a:pt x="643902" y="46989"/>
                </a:moveTo>
                <a:lnTo>
                  <a:pt x="635872" y="56812"/>
                </a:lnTo>
                <a:lnTo>
                  <a:pt x="658634" y="59054"/>
                </a:lnTo>
                <a:lnTo>
                  <a:pt x="665330" y="80825"/>
                </a:lnTo>
                <a:lnTo>
                  <a:pt x="673366" y="70992"/>
                </a:lnTo>
                <a:lnTo>
                  <a:pt x="643902" y="46989"/>
                </a:lnTo>
                <a:close/>
              </a:path>
              <a:path w="707390" h="859155" extrusionOk="0">
                <a:moveTo>
                  <a:pt x="706894" y="0"/>
                </a:moveTo>
                <a:lnTo>
                  <a:pt x="590308" y="52324"/>
                </a:lnTo>
                <a:lnTo>
                  <a:pt x="635872" y="56812"/>
                </a:lnTo>
                <a:lnTo>
                  <a:pt x="643902" y="46989"/>
                </a:lnTo>
                <a:lnTo>
                  <a:pt x="696319" y="46989"/>
                </a:lnTo>
                <a:lnTo>
                  <a:pt x="706894"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146378492cd_0_0"/>
          <p:cNvSpPr/>
          <p:nvPr/>
        </p:nvSpPr>
        <p:spPr>
          <a:xfrm>
            <a:off x="4502150" y="1199397"/>
            <a:ext cx="810941" cy="768213"/>
          </a:xfrm>
          <a:custGeom>
            <a:avLst/>
            <a:gdLst/>
            <a:ahLst/>
            <a:cxnLst/>
            <a:rect l="l" t="t" r="r" b="b"/>
            <a:pathLst>
              <a:path w="899160" h="860425" extrusionOk="0">
                <a:moveTo>
                  <a:pt x="821203" y="47705"/>
                </a:moveTo>
                <a:lnTo>
                  <a:pt x="0" y="832865"/>
                </a:lnTo>
                <a:lnTo>
                  <a:pt x="26415" y="860425"/>
                </a:lnTo>
                <a:lnTo>
                  <a:pt x="847552" y="75208"/>
                </a:lnTo>
                <a:lnTo>
                  <a:pt x="843534" y="52704"/>
                </a:lnTo>
                <a:lnTo>
                  <a:pt x="821203" y="47705"/>
                </a:lnTo>
                <a:close/>
              </a:path>
              <a:path w="899160" h="860425" extrusionOk="0">
                <a:moveTo>
                  <a:pt x="884740" y="38862"/>
                </a:moveTo>
                <a:lnTo>
                  <a:pt x="830452" y="38862"/>
                </a:lnTo>
                <a:lnTo>
                  <a:pt x="856741" y="66421"/>
                </a:lnTo>
                <a:lnTo>
                  <a:pt x="847552" y="75208"/>
                </a:lnTo>
                <a:lnTo>
                  <a:pt x="855599" y="120269"/>
                </a:lnTo>
                <a:lnTo>
                  <a:pt x="884740" y="38862"/>
                </a:lnTo>
                <a:close/>
              </a:path>
              <a:path w="899160" h="860425" extrusionOk="0">
                <a:moveTo>
                  <a:pt x="830452" y="38862"/>
                </a:moveTo>
                <a:lnTo>
                  <a:pt x="821203" y="47705"/>
                </a:lnTo>
                <a:lnTo>
                  <a:pt x="843534" y="52704"/>
                </a:lnTo>
                <a:lnTo>
                  <a:pt x="847552" y="75208"/>
                </a:lnTo>
                <a:lnTo>
                  <a:pt x="856741" y="66421"/>
                </a:lnTo>
                <a:lnTo>
                  <a:pt x="830452" y="38862"/>
                </a:lnTo>
                <a:close/>
              </a:path>
              <a:path w="899160" h="860425" extrusionOk="0">
                <a:moveTo>
                  <a:pt x="898651" y="0"/>
                </a:moveTo>
                <a:lnTo>
                  <a:pt x="776604" y="37719"/>
                </a:lnTo>
                <a:lnTo>
                  <a:pt x="821203" y="47705"/>
                </a:lnTo>
                <a:lnTo>
                  <a:pt x="830452" y="38862"/>
                </a:lnTo>
                <a:lnTo>
                  <a:pt x="884740" y="38862"/>
                </a:lnTo>
                <a:lnTo>
                  <a:pt x="898651"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146378492cd_0_0"/>
          <p:cNvSpPr/>
          <p:nvPr/>
        </p:nvSpPr>
        <p:spPr>
          <a:xfrm>
            <a:off x="815834" y="3356950"/>
            <a:ext cx="811580" cy="2289871"/>
          </a:xfrm>
          <a:custGeom>
            <a:avLst/>
            <a:gdLst/>
            <a:ahLst/>
            <a:cxnLst/>
            <a:rect l="l" t="t" r="r" b="b"/>
            <a:pathLst>
              <a:path w="808990" h="2301875" extrusionOk="0">
                <a:moveTo>
                  <a:pt x="700430" y="2211197"/>
                </a:moveTo>
                <a:lnTo>
                  <a:pt x="791108" y="2301367"/>
                </a:lnTo>
                <a:lnTo>
                  <a:pt x="800333" y="2235200"/>
                </a:lnTo>
                <a:lnTo>
                  <a:pt x="748690" y="2235200"/>
                </a:lnTo>
                <a:lnTo>
                  <a:pt x="744627" y="2223135"/>
                </a:lnTo>
                <a:lnTo>
                  <a:pt x="700430" y="2211197"/>
                </a:lnTo>
                <a:close/>
              </a:path>
              <a:path w="808990" h="2301875" extrusionOk="0">
                <a:moveTo>
                  <a:pt x="744627" y="2223135"/>
                </a:moveTo>
                <a:lnTo>
                  <a:pt x="748690" y="2235200"/>
                </a:lnTo>
                <a:lnTo>
                  <a:pt x="766787" y="2229104"/>
                </a:lnTo>
                <a:lnTo>
                  <a:pt x="744627" y="2223135"/>
                </a:lnTo>
                <a:close/>
              </a:path>
              <a:path w="808990" h="2301875" extrusionOk="0">
                <a:moveTo>
                  <a:pt x="808761" y="2174748"/>
                </a:moveTo>
                <a:lnTo>
                  <a:pt x="780805" y="2210896"/>
                </a:lnTo>
                <a:lnTo>
                  <a:pt x="784885" y="2223008"/>
                </a:lnTo>
                <a:lnTo>
                  <a:pt x="748690" y="2235200"/>
                </a:lnTo>
                <a:lnTo>
                  <a:pt x="800333" y="2235200"/>
                </a:lnTo>
                <a:lnTo>
                  <a:pt x="808761" y="2174748"/>
                </a:lnTo>
                <a:close/>
              </a:path>
              <a:path w="808990" h="2301875" extrusionOk="0">
                <a:moveTo>
                  <a:pt x="36118" y="0"/>
                </a:moveTo>
                <a:lnTo>
                  <a:pt x="0" y="12191"/>
                </a:lnTo>
                <a:lnTo>
                  <a:pt x="744627" y="2223135"/>
                </a:lnTo>
                <a:lnTo>
                  <a:pt x="766724" y="2229104"/>
                </a:lnTo>
                <a:lnTo>
                  <a:pt x="780805" y="2210896"/>
                </a:lnTo>
                <a:lnTo>
                  <a:pt x="36118" y="0"/>
                </a:lnTo>
                <a:close/>
              </a:path>
              <a:path w="808990" h="2301875" extrusionOk="0">
                <a:moveTo>
                  <a:pt x="780805" y="2210896"/>
                </a:moveTo>
                <a:lnTo>
                  <a:pt x="766724" y="2229104"/>
                </a:lnTo>
                <a:lnTo>
                  <a:pt x="784885" y="2223008"/>
                </a:lnTo>
                <a:lnTo>
                  <a:pt x="780805" y="2210896"/>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46378492cd_0_0"/>
          <p:cNvSpPr/>
          <p:nvPr/>
        </p:nvSpPr>
        <p:spPr>
          <a:xfrm>
            <a:off x="4481321" y="4645152"/>
            <a:ext cx="3282950" cy="114300"/>
          </a:xfrm>
          <a:custGeom>
            <a:avLst/>
            <a:gdLst/>
            <a:ahLst/>
            <a:cxnLst/>
            <a:rect l="l" t="t" r="r" b="b"/>
            <a:pathLst>
              <a:path w="3282950" h="114300" extrusionOk="0">
                <a:moveTo>
                  <a:pt x="3206242" y="57150"/>
                </a:moveTo>
                <a:lnTo>
                  <a:pt x="3168142" y="114300"/>
                </a:lnTo>
                <a:lnTo>
                  <a:pt x="3244342" y="76200"/>
                </a:lnTo>
                <a:lnTo>
                  <a:pt x="3206242" y="76200"/>
                </a:lnTo>
                <a:lnTo>
                  <a:pt x="3206242" y="57150"/>
                </a:lnTo>
                <a:close/>
              </a:path>
              <a:path w="3282950" h="114300" extrusionOk="0">
                <a:moveTo>
                  <a:pt x="3193542" y="38100"/>
                </a:moveTo>
                <a:lnTo>
                  <a:pt x="0" y="38100"/>
                </a:lnTo>
                <a:lnTo>
                  <a:pt x="0" y="76200"/>
                </a:lnTo>
                <a:lnTo>
                  <a:pt x="3193542" y="76200"/>
                </a:lnTo>
                <a:lnTo>
                  <a:pt x="3206242" y="57150"/>
                </a:lnTo>
                <a:lnTo>
                  <a:pt x="3193542" y="38100"/>
                </a:lnTo>
                <a:close/>
              </a:path>
              <a:path w="3282950" h="114300" extrusionOk="0">
                <a:moveTo>
                  <a:pt x="3244342" y="38100"/>
                </a:moveTo>
                <a:lnTo>
                  <a:pt x="3206242" y="38100"/>
                </a:lnTo>
                <a:lnTo>
                  <a:pt x="3206242" y="76200"/>
                </a:lnTo>
                <a:lnTo>
                  <a:pt x="3244342" y="76200"/>
                </a:lnTo>
                <a:lnTo>
                  <a:pt x="3282442" y="57150"/>
                </a:lnTo>
                <a:lnTo>
                  <a:pt x="3244342" y="38100"/>
                </a:lnTo>
                <a:close/>
              </a:path>
              <a:path w="3282950" h="114300" extrusionOk="0">
                <a:moveTo>
                  <a:pt x="3168142" y="0"/>
                </a:moveTo>
                <a:lnTo>
                  <a:pt x="3206242" y="57150"/>
                </a:lnTo>
                <a:lnTo>
                  <a:pt x="3206242" y="38100"/>
                </a:lnTo>
                <a:lnTo>
                  <a:pt x="3244342" y="38100"/>
                </a:lnTo>
                <a:lnTo>
                  <a:pt x="3168142"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146378492cd_0_0"/>
          <p:cNvSpPr/>
          <p:nvPr/>
        </p:nvSpPr>
        <p:spPr>
          <a:xfrm>
            <a:off x="4470653" y="3617213"/>
            <a:ext cx="10795" cy="1085214"/>
          </a:xfrm>
          <a:custGeom>
            <a:avLst/>
            <a:gdLst/>
            <a:ahLst/>
            <a:cxnLst/>
            <a:rect l="l" t="t" r="r" b="b"/>
            <a:pathLst>
              <a:path w="10795" h="1085214" extrusionOk="0">
                <a:moveTo>
                  <a:pt x="10795" y="1085088"/>
                </a:moveTo>
                <a:lnTo>
                  <a:pt x="0" y="0"/>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14" name="Google Shape;214;g146378492cd_0_0"/>
          <p:cNvGraphicFramePr/>
          <p:nvPr>
            <p:extLst>
              <p:ext uri="{D42A27DB-BD31-4B8C-83A1-F6EECF244321}">
                <p14:modId xmlns:p14="http://schemas.microsoft.com/office/powerpoint/2010/main" val="1868482776"/>
              </p:ext>
            </p:extLst>
          </p:nvPr>
        </p:nvGraphicFramePr>
        <p:xfrm>
          <a:off x="8085825" y="4449612"/>
          <a:ext cx="1692000" cy="1008000"/>
        </p:xfrm>
        <a:graphic>
          <a:graphicData uri="http://schemas.openxmlformats.org/drawingml/2006/table">
            <a:tbl>
              <a:tblPr firstRow="1" bandRow="1">
                <a:noFill/>
                <a:tableStyleId>{F5583866-4371-48E6-BD64-EF3D1B744BEB}</a:tableStyleId>
              </a:tblPr>
              <a:tblGrid>
                <a:gridCol w="1692000">
                  <a:extLst>
                    <a:ext uri="{9D8B030D-6E8A-4147-A177-3AD203B41FA5}">
                      <a16:colId xmlns:a16="http://schemas.microsoft.com/office/drawing/2014/main" val="20000"/>
                    </a:ext>
                  </a:extLst>
                </a:gridCol>
              </a:tblGrid>
              <a:tr h="468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Unlinked</a:t>
                      </a:r>
                      <a:endParaRPr sz="1250" u="none" strike="noStrike" cap="none" dirty="0">
                        <a:latin typeface="Arial"/>
                        <a:ea typeface="Arial"/>
                        <a:cs typeface="Arial"/>
                        <a:sym typeface="Arial"/>
                      </a:endParaRPr>
                    </a:p>
                  </a:txBody>
                  <a:tcPr marL="108000" marR="108000" marT="32375" marB="0" anchor="ctr"/>
                </a:tc>
                <a:extLst>
                  <a:ext uri="{0D108BD9-81ED-4DB2-BD59-A6C34878D82A}">
                    <a16:rowId xmlns:a16="http://schemas.microsoft.com/office/drawing/2014/main" val="10000"/>
                  </a:ext>
                </a:extLst>
              </a:tr>
              <a:tr h="54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131315"/>
                          </a:solidFill>
                        </a:rPr>
                        <a:t>FM</a:t>
                      </a:r>
                      <a:r>
                        <a:rPr lang="en-US" sz="1200" b="0" u="none" strike="noStrike" cap="none" dirty="0">
                          <a:solidFill>
                            <a:srgbClr val="131315"/>
                          </a:solidFill>
                        </a:rPr>
                        <a:t>/PDF/XML/</a:t>
                      </a:r>
                    </a:p>
                    <a:p>
                      <a:pPr marL="0" marR="0" lvl="0" indent="0" algn="ctr" rtl="0">
                        <a:lnSpc>
                          <a:spcPct val="100000"/>
                        </a:lnSpc>
                        <a:spcBef>
                          <a:spcPts val="0"/>
                        </a:spcBef>
                        <a:spcAft>
                          <a:spcPts val="0"/>
                        </a:spcAft>
                        <a:buClr>
                          <a:srgbClr val="000000"/>
                        </a:buClr>
                        <a:buSzPts val="1200"/>
                        <a:buFont typeface="Arial"/>
                        <a:buNone/>
                      </a:pPr>
                      <a:r>
                        <a:rPr lang="en-US" sz="1200" b="0" u="none" strike="noStrike" cap="none" dirty="0">
                          <a:solidFill>
                            <a:srgbClr val="131315"/>
                          </a:solidFill>
                        </a:rPr>
                        <a:t>HTML/EPUB</a:t>
                      </a:r>
                      <a:endParaRPr sz="1200" b="0" i="0" u="none" strike="noStrike" cap="none" dirty="0">
                        <a:solidFill>
                          <a:srgbClr val="000000"/>
                        </a:solidFill>
                        <a:latin typeface="Arial"/>
                        <a:ea typeface="Arial"/>
                        <a:cs typeface="Arial"/>
                        <a:sym typeface="Arial"/>
                      </a:endParaRPr>
                    </a:p>
                  </a:txBody>
                  <a:tcPr marL="108000" marR="108000" marT="34925" marB="0" anchor="ctr"/>
                </a:tc>
                <a:extLst>
                  <a:ext uri="{0D108BD9-81ED-4DB2-BD59-A6C34878D82A}">
                    <a16:rowId xmlns:a16="http://schemas.microsoft.com/office/drawing/2014/main" val="10001"/>
                  </a:ext>
                </a:extLst>
              </a:tr>
            </a:tbl>
          </a:graphicData>
        </a:graphic>
      </p:graphicFrame>
      <p:cxnSp>
        <p:nvCxnSpPr>
          <p:cNvPr id="215" name="Google Shape;215;g146378492cd_0_0"/>
          <p:cNvCxnSpPr/>
          <p:nvPr/>
        </p:nvCxnSpPr>
        <p:spPr>
          <a:xfrm>
            <a:off x="7160500" y="1199397"/>
            <a:ext cx="906275" cy="0"/>
          </a:xfrm>
          <a:prstGeom prst="straightConnector1">
            <a:avLst/>
          </a:prstGeom>
          <a:noFill/>
          <a:ln w="38100" cap="flat" cmpd="sng">
            <a:solidFill>
              <a:schemeClr val="dk1"/>
            </a:solidFill>
            <a:prstDash val="solid"/>
            <a:round/>
            <a:headEnd type="none" w="sm" len="sm"/>
            <a:tailEnd type="triangle" w="med" len="med"/>
          </a:ln>
        </p:spPr>
      </p:cxnSp>
      <p:cxnSp>
        <p:nvCxnSpPr>
          <p:cNvPr id="216" name="Google Shape;216;g146378492cd_0_0"/>
          <p:cNvCxnSpPr/>
          <p:nvPr/>
        </p:nvCxnSpPr>
        <p:spPr>
          <a:xfrm rot="10800000" flipH="1">
            <a:off x="7160500" y="3356950"/>
            <a:ext cx="906275" cy="453050"/>
          </a:xfrm>
          <a:prstGeom prst="straightConnector1">
            <a:avLst/>
          </a:prstGeom>
          <a:noFill/>
          <a:ln w="38100" cap="flat" cmpd="sng">
            <a:solidFill>
              <a:schemeClr val="dk1"/>
            </a:solidFill>
            <a:prstDash val="solid"/>
            <a:round/>
            <a:headEnd type="none" w="sm" len="sm"/>
            <a:tailEnd type="triangle" w="med" len="med"/>
          </a:ln>
        </p:spPr>
      </p:cxnSp>
      <p:sp>
        <p:nvSpPr>
          <p:cNvPr id="217" name="Google Shape;217;g146378492cd_0_0"/>
          <p:cNvSpPr txBox="1"/>
          <p:nvPr/>
        </p:nvSpPr>
        <p:spPr>
          <a:xfrm>
            <a:off x="3666363" y="6245340"/>
            <a:ext cx="930829" cy="514738"/>
          </a:xfrm>
          <a:prstGeom prst="rect">
            <a:avLst/>
          </a:prstGeom>
          <a:noFill/>
          <a:ln w="25400" cap="flat" cmpd="sng">
            <a:solidFill>
              <a:srgbClr val="000000"/>
            </a:solidFill>
            <a:prstDash val="solid"/>
            <a:round/>
            <a:headEnd type="none" w="sm" len="sm"/>
            <a:tailEnd type="none" w="sm" len="sm"/>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200" b="0" i="0" u="none" strike="noStrike" cap="none" dirty="0">
                <a:solidFill>
                  <a:srgbClr val="131315"/>
                </a:solidFill>
                <a:latin typeface="Arial"/>
                <a:ea typeface="Arial"/>
                <a:cs typeface="Arial"/>
                <a:sym typeface="Arial"/>
              </a:rPr>
              <a:t>Separate index files</a:t>
            </a:r>
            <a:endParaRPr sz="1200" b="0" i="0" u="none" strike="noStrike" cap="none" dirty="0">
              <a:solidFill>
                <a:srgbClr val="131315"/>
              </a:solidFill>
              <a:latin typeface="Arial"/>
              <a:ea typeface="Arial"/>
              <a:cs typeface="Arial"/>
              <a:sym typeface="Arial"/>
            </a:endParaRPr>
          </a:p>
        </p:txBody>
      </p:sp>
      <p:cxnSp>
        <p:nvCxnSpPr>
          <p:cNvPr id="218" name="Google Shape;218;g146378492cd_0_0"/>
          <p:cNvCxnSpPr/>
          <p:nvPr/>
        </p:nvCxnSpPr>
        <p:spPr>
          <a:xfrm rot="10800000" flipH="1">
            <a:off x="7153911" y="2664345"/>
            <a:ext cx="912864" cy="1613945"/>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p:nvPr/>
        </p:nvSpPr>
        <p:spPr>
          <a:xfrm>
            <a:off x="317500" y="3404344"/>
            <a:ext cx="1440000" cy="66042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rgbClr val="141415"/>
                </a:solidFill>
                <a:latin typeface="Arial"/>
                <a:ea typeface="Arial"/>
                <a:cs typeface="Arial"/>
                <a:sym typeface="Arial"/>
              </a:rPr>
              <a:t>PDF source </a:t>
            </a:r>
            <a:r>
              <a:rPr lang="en-US" sz="1100" dirty="0">
                <a:solidFill>
                  <a:srgbClr val="141415"/>
                </a:solidFill>
              </a:rPr>
              <a:t>f</a:t>
            </a:r>
            <a:r>
              <a:rPr lang="en-US" sz="1100" b="0" i="0" u="none" strike="noStrike" cap="none" dirty="0">
                <a:solidFill>
                  <a:srgbClr val="141415"/>
                </a:solidFill>
                <a:latin typeface="Arial"/>
                <a:ea typeface="Arial"/>
                <a:cs typeface="Arial"/>
                <a:sym typeface="Arial"/>
              </a:rPr>
              <a:t>ile</a:t>
            </a:r>
            <a:endParaRPr dirty="0"/>
          </a:p>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rgbClr val="141415"/>
                </a:solidFill>
                <a:latin typeface="Arial"/>
                <a:ea typeface="Arial"/>
                <a:cs typeface="Arial"/>
                <a:sym typeface="Arial"/>
              </a:rPr>
              <a:t>without index</a:t>
            </a:r>
            <a:endParaRPr sz="1100" b="0" i="0" u="none" strike="noStrike" cap="none" dirty="0">
              <a:solidFill>
                <a:srgbClr val="000000"/>
              </a:solidFill>
              <a:latin typeface="Arial"/>
              <a:ea typeface="Arial"/>
              <a:cs typeface="Arial"/>
              <a:sym typeface="Arial"/>
            </a:endParaRPr>
          </a:p>
        </p:txBody>
      </p:sp>
      <p:cxnSp>
        <p:nvCxnSpPr>
          <p:cNvPr id="225" name="Google Shape;225;p7"/>
          <p:cNvCxnSpPr/>
          <p:nvPr/>
        </p:nvCxnSpPr>
        <p:spPr>
          <a:xfrm flipH="1">
            <a:off x="1021080" y="2794744"/>
            <a:ext cx="958962" cy="497096"/>
          </a:xfrm>
          <a:prstGeom prst="straightConnector1">
            <a:avLst/>
          </a:prstGeom>
          <a:noFill/>
          <a:ln w="38100" cap="flat" cmpd="sng">
            <a:solidFill>
              <a:schemeClr val="dk1"/>
            </a:solidFill>
            <a:prstDash val="solid"/>
            <a:round/>
            <a:headEnd type="stealth" w="med" len="med"/>
            <a:tailEnd type="none" w="sm" len="sm"/>
          </a:ln>
        </p:spPr>
      </p:cxnSp>
      <p:cxnSp>
        <p:nvCxnSpPr>
          <p:cNvPr id="226" name="Google Shape;226;p7"/>
          <p:cNvCxnSpPr/>
          <p:nvPr/>
        </p:nvCxnSpPr>
        <p:spPr>
          <a:xfrm flipH="1">
            <a:off x="5384787" y="2912258"/>
            <a:ext cx="314973" cy="894361"/>
          </a:xfrm>
          <a:prstGeom prst="straightConnector1">
            <a:avLst/>
          </a:prstGeom>
          <a:noFill/>
          <a:ln w="38100" cap="flat" cmpd="sng">
            <a:solidFill>
              <a:schemeClr val="dk1"/>
            </a:solidFill>
            <a:prstDash val="solid"/>
            <a:round/>
            <a:headEnd type="stealth" w="med" len="med"/>
            <a:tailEnd type="none" w="sm" len="sm"/>
          </a:ln>
        </p:spPr>
      </p:cxnSp>
      <p:sp>
        <p:nvSpPr>
          <p:cNvPr id="227" name="Google Shape;227;p7"/>
          <p:cNvSpPr/>
          <p:nvPr/>
        </p:nvSpPr>
        <p:spPr>
          <a:xfrm>
            <a:off x="311150" y="139700"/>
            <a:ext cx="7645034"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source Files – with no index</a:t>
            </a:r>
            <a:endParaRPr sz="1400" b="0" i="0" u="none" strike="noStrike" cap="none" dirty="0">
              <a:solidFill>
                <a:srgbClr val="000000"/>
              </a:solidFill>
              <a:latin typeface="Arial"/>
              <a:ea typeface="Arial"/>
              <a:cs typeface="Arial"/>
              <a:sym typeface="Arial"/>
            </a:endParaRPr>
          </a:p>
        </p:txBody>
      </p:sp>
      <p:graphicFrame>
        <p:nvGraphicFramePr>
          <p:cNvPr id="228" name="Google Shape;228;p7"/>
          <p:cNvGraphicFramePr/>
          <p:nvPr>
            <p:extLst>
              <p:ext uri="{D42A27DB-BD31-4B8C-83A1-F6EECF244321}">
                <p14:modId xmlns:p14="http://schemas.microsoft.com/office/powerpoint/2010/main" val="3873722459"/>
              </p:ext>
            </p:extLst>
          </p:nvPr>
        </p:nvGraphicFramePr>
        <p:xfrm>
          <a:off x="2041748" y="2415762"/>
          <a:ext cx="1908000" cy="2160000"/>
        </p:xfrm>
        <a:graphic>
          <a:graphicData uri="http://schemas.openxmlformats.org/drawingml/2006/table">
            <a:tbl>
              <a:tblPr firstRow="1" bandRow="1">
                <a:noFill/>
                <a:tableStyleId>{F5583866-4371-48E6-BD64-EF3D1B744BEB}</a:tableStyleId>
              </a:tblPr>
              <a:tblGrid>
                <a:gridCol w="1908000">
                  <a:extLst>
                    <a:ext uri="{9D8B030D-6E8A-4147-A177-3AD203B41FA5}">
                      <a16:colId xmlns:a16="http://schemas.microsoft.com/office/drawing/2014/main" val="20000"/>
                    </a:ext>
                  </a:extLst>
                </a:gridCol>
              </a:tblGrid>
              <a:tr h="720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dirty="0">
                          <a:solidFill>
                            <a:srgbClr val="FDFFFF"/>
                          </a:solidFill>
                        </a:rPr>
                        <a:t>Creating index – </a:t>
                      </a:r>
                      <a:r>
                        <a:rPr lang="en-US" sz="1600" b="1" u="none" strike="noStrike" cap="none" dirty="0">
                          <a:solidFill>
                            <a:srgbClr val="FDFFFF"/>
                          </a:solidFill>
                        </a:rPr>
                        <a:t>unlinked/</a:t>
                      </a:r>
                    </a:p>
                    <a:p>
                      <a:pPr marL="314960" marR="307975" lvl="0" indent="0" algn="ctr" rtl="0">
                        <a:lnSpc>
                          <a:spcPct val="96600"/>
                        </a:lnSpc>
                        <a:spcBef>
                          <a:spcPts val="0"/>
                        </a:spcBef>
                        <a:spcAft>
                          <a:spcPts val="0"/>
                        </a:spcAft>
                        <a:buClr>
                          <a:srgbClr val="000000"/>
                        </a:buClr>
                        <a:buSzPts val="1250"/>
                        <a:buFont typeface="Arial"/>
                        <a:buNone/>
                      </a:pPr>
                      <a:r>
                        <a:rPr lang="en-US" sz="1600" b="1" u="none" strike="noStrike" cap="none" dirty="0">
                          <a:solidFill>
                            <a:srgbClr val="FDFFFF"/>
                          </a:solidFill>
                        </a:rPr>
                        <a:t>unembedded</a:t>
                      </a:r>
                      <a:endParaRPr sz="1250" u="none" strike="noStrike" cap="none" dirty="0">
                        <a:latin typeface="Arial"/>
                        <a:ea typeface="Arial"/>
                        <a:cs typeface="Arial"/>
                        <a:sym typeface="Arial"/>
                      </a:endParaRPr>
                    </a:p>
                  </a:txBody>
                  <a:tcPr marL="0" marR="0" marT="32375" marB="0"/>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Cindex/Macrex/Sky</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CMSs</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Excel</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3"/>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err="1"/>
                        <a:t>TExtract</a:t>
                      </a:r>
                      <a:endParaRPr sz="1200" b="0" i="0" u="none" strike="noStrike" cap="none" dirty="0">
                        <a:solidFill>
                          <a:schemeClr val="dk1"/>
                        </a:solidFill>
                        <a:latin typeface="Arial"/>
                        <a:ea typeface="Arial"/>
                        <a:cs typeface="Arial"/>
                        <a:sym typeface="Arial"/>
                      </a:endParaRPr>
                    </a:p>
                  </a:txBody>
                  <a:tcPr marL="0" marR="0" marT="34925" marB="0" anchor="ctr"/>
                </a:tc>
                <a:extLst>
                  <a:ext uri="{0D108BD9-81ED-4DB2-BD59-A6C34878D82A}">
                    <a16:rowId xmlns:a16="http://schemas.microsoft.com/office/drawing/2014/main" val="10004"/>
                  </a:ext>
                </a:extLst>
              </a:tr>
            </a:tbl>
          </a:graphicData>
        </a:graphic>
      </p:graphicFrame>
      <p:graphicFrame>
        <p:nvGraphicFramePr>
          <p:cNvPr id="229" name="Google Shape;229;p7"/>
          <p:cNvGraphicFramePr/>
          <p:nvPr/>
        </p:nvGraphicFramePr>
        <p:xfrm>
          <a:off x="5825746" y="2415762"/>
          <a:ext cx="1764000" cy="2088000"/>
        </p:xfrm>
        <a:graphic>
          <a:graphicData uri="http://schemas.openxmlformats.org/drawingml/2006/table">
            <a:tbl>
              <a:tblPr firstRow="1" bandRow="1">
                <a:noFill/>
                <a:tableStyleId>{F5583866-4371-48E6-BD64-EF3D1B744BEB}</a:tableStyleId>
              </a:tblPr>
              <a:tblGrid>
                <a:gridCol w="1764000">
                  <a:extLst>
                    <a:ext uri="{9D8B030D-6E8A-4147-A177-3AD203B41FA5}">
                      <a16:colId xmlns:a16="http://schemas.microsoft.com/office/drawing/2014/main" val="20000"/>
                    </a:ext>
                  </a:extLst>
                </a:gridCol>
              </a:tblGrid>
              <a:tr h="1008000">
                <a:tc>
                  <a:txBody>
                    <a:bodyPr/>
                    <a:lstStyle/>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a:solidFill>
                            <a:srgbClr val="FDFFFF"/>
                          </a:solidFill>
                        </a:rPr>
                        <a:t>Import of index in layout program</a:t>
                      </a:r>
                      <a:endParaRPr/>
                    </a:p>
                    <a:p>
                      <a:pPr marL="314960" marR="307975" lvl="0" indent="0" algn="ctr" rtl="0">
                        <a:lnSpc>
                          <a:spcPct val="96600"/>
                        </a:lnSpc>
                        <a:spcBef>
                          <a:spcPts val="0"/>
                        </a:spcBef>
                        <a:spcAft>
                          <a:spcPts val="0"/>
                        </a:spcAft>
                        <a:buClr>
                          <a:srgbClr val="000000"/>
                        </a:buClr>
                        <a:buSzPts val="1250"/>
                        <a:buFont typeface="Arial"/>
                        <a:buNone/>
                      </a:pPr>
                      <a:r>
                        <a:rPr lang="en-US" sz="1250" b="1" u="none" strike="noStrike" cap="none">
                          <a:solidFill>
                            <a:srgbClr val="FDFFFF"/>
                          </a:solidFill>
                          <a:latin typeface="Arial"/>
                          <a:ea typeface="Arial"/>
                          <a:cs typeface="Arial"/>
                          <a:sym typeface="Arial"/>
                        </a:rPr>
                        <a:t>(no embedding of entries)</a:t>
                      </a:r>
                      <a:endParaRPr sz="1250" u="none" strike="noStrike" cap="none">
                        <a:latin typeface="Arial"/>
                        <a:ea typeface="Arial"/>
                        <a:cs typeface="Arial"/>
                        <a:sym typeface="Arial"/>
                      </a:endParaRPr>
                    </a:p>
                  </a:txBody>
                  <a:tcPr marL="0" marR="0" marT="32375" marB="0"/>
                </a:tc>
                <a:extLst>
                  <a:ext uri="{0D108BD9-81ED-4DB2-BD59-A6C34878D82A}">
                    <a16:rowId xmlns:a16="http://schemas.microsoft.com/office/drawing/2014/main" val="10000"/>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InDesign</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131315"/>
                          </a:solidFill>
                        </a:rPr>
                        <a:t>FrameMaker</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Word</a:t>
                      </a:r>
                      <a:endParaRPr sz="1200" u="none" strike="noStrike" cap="none">
                        <a:latin typeface="Gill Sans"/>
                        <a:ea typeface="Gill Sans"/>
                        <a:cs typeface="Gill Sans"/>
                        <a:sym typeface="Gill Sans"/>
                      </a:endParaRPr>
                    </a:p>
                  </a:txBody>
                  <a:tcPr marL="0" marR="0" marT="34925" marB="0" anchor="ctr"/>
                </a:tc>
                <a:extLst>
                  <a:ext uri="{0D108BD9-81ED-4DB2-BD59-A6C34878D82A}">
                    <a16:rowId xmlns:a16="http://schemas.microsoft.com/office/drawing/2014/main" val="10003"/>
                  </a:ext>
                </a:extLst>
              </a:tr>
            </a:tbl>
          </a:graphicData>
        </a:graphic>
      </p:graphicFrame>
      <p:sp>
        <p:nvSpPr>
          <p:cNvPr id="230" name="Google Shape;230;p7"/>
          <p:cNvSpPr/>
          <p:nvPr/>
        </p:nvSpPr>
        <p:spPr>
          <a:xfrm>
            <a:off x="4274956" y="3524659"/>
            <a:ext cx="1034986" cy="670030"/>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a:solidFill>
                  <a:srgbClr val="141415"/>
                </a:solidFill>
                <a:latin typeface="Arial"/>
                <a:ea typeface="Arial"/>
                <a:cs typeface="Arial"/>
                <a:sym typeface="Arial"/>
              </a:rPr>
              <a:t>Separate index file in RTF format</a:t>
            </a:r>
            <a:endParaRPr sz="1100" b="0" i="0" u="none" strike="noStrike" cap="none">
              <a:solidFill>
                <a:srgbClr val="000000"/>
              </a:solidFill>
              <a:latin typeface="Arial"/>
              <a:ea typeface="Arial"/>
              <a:cs typeface="Arial"/>
              <a:sym typeface="Arial"/>
            </a:endParaRPr>
          </a:p>
        </p:txBody>
      </p:sp>
      <p:sp>
        <p:nvSpPr>
          <p:cNvPr id="231" name="Google Shape;231;p7"/>
          <p:cNvSpPr/>
          <p:nvPr/>
        </p:nvSpPr>
        <p:spPr>
          <a:xfrm>
            <a:off x="7658846" y="3393977"/>
            <a:ext cx="113771" cy="1110543"/>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32" name="Google Shape;232;p7"/>
          <p:cNvSpPr/>
          <p:nvPr/>
        </p:nvSpPr>
        <p:spPr>
          <a:xfrm>
            <a:off x="3949748" y="3108960"/>
            <a:ext cx="249611" cy="1466802"/>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aphicFrame>
        <p:nvGraphicFramePr>
          <p:cNvPr id="233" name="Google Shape;233;p7"/>
          <p:cNvGraphicFramePr/>
          <p:nvPr/>
        </p:nvGraphicFramePr>
        <p:xfrm>
          <a:off x="8245744" y="2415762"/>
          <a:ext cx="1706875" cy="1158325"/>
        </p:xfrm>
        <a:graphic>
          <a:graphicData uri="http://schemas.openxmlformats.org/drawingml/2006/table">
            <a:tbl>
              <a:tblPr firstRow="1" bandRow="1">
                <a:noFill/>
                <a:tableStyleId>{F5583866-4371-48E6-BD64-EF3D1B744BEB}</a:tableStyleId>
              </a:tblPr>
              <a:tblGrid>
                <a:gridCol w="1706875">
                  <a:extLst>
                    <a:ext uri="{9D8B030D-6E8A-4147-A177-3AD203B41FA5}">
                      <a16:colId xmlns:a16="http://schemas.microsoft.com/office/drawing/2014/main" val="20000"/>
                    </a:ext>
                  </a:extLst>
                </a:gridCol>
              </a:tblGrid>
              <a:tr h="788125">
                <a:tc>
                  <a:txBody>
                    <a:bodyPr/>
                    <a:lstStyle/>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Output</a:t>
                      </a:r>
                      <a:endParaRPr sz="1250" u="none" strike="noStrike" cap="none"/>
                    </a:p>
                    <a:p>
                      <a:pPr marL="0" marR="0" lvl="0" indent="0" algn="ctr" rtl="0">
                        <a:lnSpc>
                          <a:spcPct val="100000"/>
                        </a:lnSpc>
                        <a:spcBef>
                          <a:spcPts val="0"/>
                        </a:spcBef>
                        <a:spcAft>
                          <a:spcPts val="0"/>
                        </a:spcAft>
                        <a:buClr>
                          <a:srgbClr val="000000"/>
                        </a:buClr>
                        <a:buSzPts val="1250"/>
                        <a:buFont typeface="Arial"/>
                        <a:buNone/>
                      </a:pPr>
                      <a:endParaRPr sz="1700" b="1" u="none" strike="noStrike" cap="none">
                        <a:solidFill>
                          <a:schemeClr val="lt1"/>
                        </a:solidFill>
                      </a:endParaRPr>
                    </a:p>
                    <a:p>
                      <a:pPr marL="0" marR="0" lvl="0" indent="0" algn="ctr" rtl="0">
                        <a:lnSpc>
                          <a:spcPct val="100000"/>
                        </a:lnSpc>
                        <a:spcBef>
                          <a:spcPts val="0"/>
                        </a:spcBef>
                        <a:spcAft>
                          <a:spcPts val="0"/>
                        </a:spcAft>
                        <a:buClr>
                          <a:srgbClr val="000000"/>
                        </a:buClr>
                        <a:buSzPts val="1250"/>
                        <a:buFont typeface="Arial"/>
                        <a:buNone/>
                      </a:pPr>
                      <a:r>
                        <a:rPr lang="en-US" sz="1250" b="1" u="none" strike="noStrike" cap="none">
                          <a:solidFill>
                            <a:srgbClr val="FDFFFF"/>
                          </a:solidFill>
                        </a:rPr>
                        <a:t>unlinked</a:t>
                      </a:r>
                      <a:endParaRPr sz="1250" u="none" strike="noStrike" cap="none">
                        <a:latin typeface="Arial"/>
                        <a:ea typeface="Arial"/>
                        <a:cs typeface="Arial"/>
                        <a:sym typeface="Arial"/>
                      </a:endParaRPr>
                    </a:p>
                  </a:txBody>
                  <a:tcPr marL="0" marR="0" marT="25400" marB="0"/>
                </a:tc>
                <a:extLst>
                  <a:ext uri="{0D108BD9-81ED-4DB2-BD59-A6C34878D82A}">
                    <a16:rowId xmlns:a16="http://schemas.microsoft.com/office/drawing/2014/main" val="10000"/>
                  </a:ext>
                </a:extLst>
              </a:tr>
              <a:tr h="370200">
                <a:tc>
                  <a:txBody>
                    <a:bodyPr/>
                    <a:lstStyle/>
                    <a:p>
                      <a:pPr marL="635"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131315"/>
                          </a:solidFill>
                        </a:rPr>
                        <a:t>PDF</a:t>
                      </a:r>
                      <a:endParaRPr sz="1200" u="none" strike="noStrike" cap="none">
                        <a:latin typeface="Gill Sans"/>
                        <a:ea typeface="Gill Sans"/>
                        <a:cs typeface="Gill Sans"/>
                        <a:sym typeface="Gill Sans"/>
                      </a:endParaRPr>
                    </a:p>
                  </a:txBody>
                  <a:tcPr marL="0" marR="0" marT="33025" marB="0" anchor="ctr"/>
                </a:tc>
                <a:extLst>
                  <a:ext uri="{0D108BD9-81ED-4DB2-BD59-A6C34878D82A}">
                    <a16:rowId xmlns:a16="http://schemas.microsoft.com/office/drawing/2014/main" val="10001"/>
                  </a:ext>
                </a:extLst>
              </a:tr>
            </a:tbl>
          </a:graphicData>
        </a:graphic>
      </p:graphicFrame>
      <p:cxnSp>
        <p:nvCxnSpPr>
          <p:cNvPr id="234" name="Google Shape;234;p7"/>
          <p:cNvCxnSpPr/>
          <p:nvPr/>
        </p:nvCxnSpPr>
        <p:spPr>
          <a:xfrm flipH="1">
            <a:off x="7910464" y="3609401"/>
            <a:ext cx="970731" cy="339847"/>
          </a:xfrm>
          <a:prstGeom prst="straightConnector1">
            <a:avLst/>
          </a:prstGeom>
          <a:noFill/>
          <a:ln w="38100" cap="flat" cmpd="sng">
            <a:solidFill>
              <a:schemeClr val="dk1"/>
            </a:solidFill>
            <a:prstDash val="solid"/>
            <a:round/>
            <a:headEnd type="stealth" w="med" len="med"/>
            <a:tailEnd type="none" w="sm" len="sm"/>
          </a:ln>
        </p:spPr>
      </p:cxnSp>
      <p:sp>
        <p:nvSpPr>
          <p:cNvPr id="235" name="Google Shape;235;p7"/>
          <p:cNvSpPr/>
          <p:nvPr/>
        </p:nvSpPr>
        <p:spPr>
          <a:xfrm>
            <a:off x="8531341" y="5096591"/>
            <a:ext cx="1311157" cy="1029888"/>
          </a:xfrm>
          <a:custGeom>
            <a:avLst/>
            <a:gdLst/>
            <a:ahLst/>
            <a:cxnLst/>
            <a:rect l="l" t="t" r="r" b="b"/>
            <a:pathLst>
              <a:path w="21600" h="21600" extrusionOk="0">
                <a:moveTo>
                  <a:pt x="0" y="0"/>
                </a:moveTo>
                <a:lnTo>
                  <a:pt x="21600" y="0"/>
                </a:lnTo>
                <a:lnTo>
                  <a:pt x="21600" y="21600"/>
                </a:lnTo>
                <a:lnTo>
                  <a:pt x="0" y="21600"/>
                </a:lnTo>
                <a:lnTo>
                  <a:pt x="0" y="0"/>
                </a:lnTo>
                <a:close/>
                <a:moveTo>
                  <a:pt x="0" y="0"/>
                </a:moveTo>
              </a:path>
            </a:pathLst>
          </a:custGeom>
          <a:solidFill>
            <a:schemeClr val="accent1"/>
          </a:solidFill>
          <a:ln w="25400" cap="flat" cmpd="sng">
            <a:solidFill>
              <a:schemeClr val="dk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400" b="1" i="0" u="none" strike="noStrike" cap="none" dirty="0">
                <a:solidFill>
                  <a:srgbClr val="141415"/>
                </a:solidFill>
                <a:latin typeface="Arial"/>
                <a:ea typeface="Arial"/>
                <a:cs typeface="Arial"/>
                <a:sym typeface="Arial"/>
              </a:rPr>
              <a:t>Further processing: see next slides</a:t>
            </a:r>
            <a:endParaRPr sz="1400" b="1" i="0" u="none" strike="noStrike" cap="none" dirty="0">
              <a:solidFill>
                <a:srgbClr val="000000"/>
              </a:solidFill>
              <a:latin typeface="Arial"/>
              <a:ea typeface="Arial"/>
              <a:cs typeface="Arial"/>
              <a:sym typeface="Arial"/>
            </a:endParaRPr>
          </a:p>
        </p:txBody>
      </p:sp>
      <p:cxnSp>
        <p:nvCxnSpPr>
          <p:cNvPr id="236" name="Google Shape;236;p7"/>
          <p:cNvCxnSpPr/>
          <p:nvPr/>
        </p:nvCxnSpPr>
        <p:spPr>
          <a:xfrm rot="10800000">
            <a:off x="9031014" y="3654218"/>
            <a:ext cx="0" cy="1296000"/>
          </a:xfrm>
          <a:prstGeom prst="straightConnector1">
            <a:avLst/>
          </a:prstGeom>
          <a:noFill/>
          <a:ln w="38100" cap="flat" cmpd="sng">
            <a:solidFill>
              <a:schemeClr val="dk1"/>
            </a:solidFill>
            <a:prstDash val="solid"/>
            <a:round/>
            <a:headEnd type="stealth" w="med" len="med"/>
            <a:tailEnd type="none" w="sm" len="sm"/>
          </a:ln>
        </p:spPr>
      </p:cxnSp>
      <p:sp>
        <p:nvSpPr>
          <p:cNvPr id="237" name="Google Shape;237;p7"/>
          <p:cNvSpPr/>
          <p:nvPr/>
        </p:nvSpPr>
        <p:spPr>
          <a:xfrm>
            <a:off x="317500" y="1126525"/>
            <a:ext cx="9314180" cy="53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ill Sans"/>
                <a:ea typeface="Gill Sans"/>
                <a:cs typeface="Gill Sans"/>
                <a:sym typeface="Gill Sans"/>
              </a:rPr>
              <a:t>PDF to PDF with unlinked or inactive index workflow:</a:t>
            </a: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itle &amp; Subtitle">
  <a:themeElements>
    <a:clrScheme name="">
      <a:dk1>
        <a:srgbClr val="000000"/>
      </a:dk1>
      <a:lt1>
        <a:srgbClr val="FEFFFF"/>
      </a:lt1>
      <a:dk2>
        <a:srgbClr val="000000"/>
      </a:dk2>
      <a:lt2>
        <a:srgbClr val="808080"/>
      </a:lt2>
      <a:accent1>
        <a:srgbClr val="FFFFFF"/>
      </a:accent1>
      <a:accent2>
        <a:srgbClr val="333399"/>
      </a:accent2>
      <a:accent3>
        <a:srgbClr val="FEFFFF"/>
      </a:accent3>
      <a:accent4>
        <a:srgbClr val="000000"/>
      </a:accent4>
      <a:accent5>
        <a:srgbClr val="FFFFF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000000"/>
      </a:dk1>
      <a:lt1>
        <a:srgbClr val="FEFFFF"/>
      </a:lt1>
      <a:dk2>
        <a:srgbClr val="000000"/>
      </a:dk2>
      <a:lt2>
        <a:srgbClr val="808080"/>
      </a:lt2>
      <a:accent1>
        <a:srgbClr val="FFFFFF"/>
      </a:accent1>
      <a:accent2>
        <a:srgbClr val="333399"/>
      </a:accent2>
      <a:accent3>
        <a:srgbClr val="FEFFFF"/>
      </a:accent3>
      <a:accent4>
        <a:srgbClr val="000000"/>
      </a:accent4>
      <a:accent5>
        <a:srgbClr val="FFFFF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3629</Words>
  <Application>Microsoft Office PowerPoint</Application>
  <PresentationFormat>Custom</PresentationFormat>
  <Paragraphs>572</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Gill Sans</vt:lpstr>
      <vt:lpstr>Mangal</vt:lpstr>
      <vt:lpstr>Arial</vt:lpstr>
      <vt:lpstr>Quattrocento Sans</vt:lpstr>
      <vt:lpstr>Calibri</vt:lpstr>
      <vt:lpstr>Title &amp; Subtitle</vt:lpstr>
      <vt:lpstr>Title &amp; Bullets</vt:lpstr>
      <vt:lpstr>E-book Indexing update Pilar Wyman, Walter Greulich, Glenda Browne </vt:lpstr>
      <vt:lpstr>Update Summary</vt:lpstr>
      <vt:lpstr>Questions to Ask</vt:lpstr>
      <vt:lpstr>PowerPoint Presentation</vt:lpstr>
      <vt:lpstr>EPUB/Kindle files: creation and display matrix</vt:lpstr>
      <vt:lpstr>Word source files</vt:lpstr>
      <vt:lpstr>InDesign source files</vt:lpstr>
      <vt:lpstr>FrameMaker source 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Software Resources</vt:lpstr>
      <vt:lpstr>Software Resources</vt:lpstr>
      <vt:lpstr>Additional Resources</vt:lpstr>
      <vt:lpstr>Matrix Contributors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 Indexing update Pilar Wyman, Walter Greulich, Glenda Browne</dc:title>
  <dc:creator>Pilar Wyman</dc:creator>
  <cp:lastModifiedBy>Pilar Wyman</cp:lastModifiedBy>
  <cp:revision>63</cp:revision>
  <cp:lastPrinted>2022-10-07T13:14:18Z</cp:lastPrinted>
  <dcterms:modified xsi:type="dcterms:W3CDTF">2024-04-16T19:07:48Z</dcterms:modified>
</cp:coreProperties>
</file>